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1pPr>
    <a:lvl2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2pPr>
    <a:lvl3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3pPr>
    <a:lvl4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4pPr>
    <a:lvl5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5pPr>
    <a:lvl6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6pPr>
    <a:lvl7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7pPr>
    <a:lvl8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8pPr>
    <a:lvl9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ECF9"/>
          </a:solidFill>
        </a:fill>
      </a:tcStyle>
    </a:wholeTbl>
    <a:band2H>
      <a:tcTxStyle b="def" i="def"/>
      <a:tcStyle>
        <a:tcBdr/>
        <a:fill>
          <a:solidFill>
            <a:srgbClr val="E9F6F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EDF"/>
          </a:solidFill>
        </a:fill>
      </a:tcStyle>
    </a:wholeTbl>
    <a:band2H>
      <a:tcTxStyle b="def" i="def"/>
      <a:tcStyle>
        <a:tcBdr/>
        <a:fill>
          <a:solidFill>
            <a:srgbClr val="E8F6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ECD"/>
          </a:solidFill>
        </a:fill>
      </a:tcStyle>
    </a:wholeTbl>
    <a:band2H>
      <a:tcTxStyle b="def" i="def"/>
      <a:tcStyle>
        <a:tcBdr/>
        <a:fill>
          <a:solidFill>
            <a:srgbClr val="EEF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Trebuchet MS"/>
      </a:defRPr>
    </a:lvl1pPr>
    <a:lvl2pPr indent="228600" defTabSz="1828800" latinLnBrk="0">
      <a:defRPr sz="2400">
        <a:latin typeface="+mj-lt"/>
        <a:ea typeface="+mj-ea"/>
        <a:cs typeface="+mj-cs"/>
        <a:sym typeface="Trebuchet MS"/>
      </a:defRPr>
    </a:lvl2pPr>
    <a:lvl3pPr indent="457200" defTabSz="1828800" latinLnBrk="0">
      <a:defRPr sz="2400">
        <a:latin typeface="+mj-lt"/>
        <a:ea typeface="+mj-ea"/>
        <a:cs typeface="+mj-cs"/>
        <a:sym typeface="Trebuchet MS"/>
      </a:defRPr>
    </a:lvl3pPr>
    <a:lvl4pPr indent="685800" defTabSz="1828800" latinLnBrk="0">
      <a:defRPr sz="2400">
        <a:latin typeface="+mj-lt"/>
        <a:ea typeface="+mj-ea"/>
        <a:cs typeface="+mj-cs"/>
        <a:sym typeface="Trebuchet MS"/>
      </a:defRPr>
    </a:lvl4pPr>
    <a:lvl5pPr indent="914400" defTabSz="1828800" latinLnBrk="0">
      <a:defRPr sz="2400">
        <a:latin typeface="+mj-lt"/>
        <a:ea typeface="+mj-ea"/>
        <a:cs typeface="+mj-cs"/>
        <a:sym typeface="Trebuchet MS"/>
      </a:defRPr>
    </a:lvl5pPr>
    <a:lvl6pPr indent="1143000" defTabSz="1828800" latinLnBrk="0">
      <a:defRPr sz="2400">
        <a:latin typeface="+mj-lt"/>
        <a:ea typeface="+mj-ea"/>
        <a:cs typeface="+mj-cs"/>
        <a:sym typeface="Trebuchet MS"/>
      </a:defRPr>
    </a:lvl6pPr>
    <a:lvl7pPr indent="1371600" defTabSz="1828800" latinLnBrk="0">
      <a:defRPr sz="2400">
        <a:latin typeface="+mj-lt"/>
        <a:ea typeface="+mj-ea"/>
        <a:cs typeface="+mj-cs"/>
        <a:sym typeface="Trebuchet MS"/>
      </a:defRPr>
    </a:lvl7pPr>
    <a:lvl8pPr indent="1600200" defTabSz="1828800" latinLnBrk="0">
      <a:defRPr sz="2400">
        <a:latin typeface="+mj-lt"/>
        <a:ea typeface="+mj-ea"/>
        <a:cs typeface="+mj-cs"/>
        <a:sym typeface="Trebuchet MS"/>
      </a:defRPr>
    </a:lvl8pPr>
    <a:lvl9pPr indent="1828800" defTabSz="1828800" latinLnBrk="0">
      <a:defRPr sz="2400">
        <a:latin typeface="+mj-lt"/>
        <a:ea typeface="+mj-ea"/>
        <a:cs typeface="+mj-cs"/>
        <a:sym typeface="Trebuchet M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32" name="Group 15"/>
          <p:cNvGrpSpPr/>
          <p:nvPr/>
        </p:nvGrpSpPr>
        <p:grpSpPr>
          <a:xfrm>
            <a:off x="-8" y="-16937"/>
            <a:ext cx="24384012" cy="13732944"/>
            <a:chOff x="0" y="0"/>
            <a:chExt cx="24384010" cy="13732943"/>
          </a:xfrm>
        </p:grpSpPr>
        <p:sp>
          <p:nvSpPr>
            <p:cNvPr id="22" name="Freeform 14"/>
            <p:cNvSpPr/>
            <p:nvPr/>
          </p:nvSpPr>
          <p:spPr>
            <a:xfrm>
              <a:off x="-1" y="1208"/>
              <a:ext cx="1727205" cy="11396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2"/>
                  </a:moveTo>
                  <a:lnTo>
                    <a:pt x="21600" y="0"/>
                  </a:lnTo>
                  <a:lnTo>
                    <a:pt x="21600" y="64"/>
                  </a:lnTo>
                  <a:lnTo>
                    <a:pt x="0" y="21600"/>
                  </a:lnTo>
                  <a:lnTo>
                    <a:pt x="0" y="32"/>
                  </a:lnTo>
                  <a:close/>
                </a:path>
              </a:pathLst>
            </a:custGeom>
            <a:solidFill>
              <a:schemeClr val="accent1">
                <a:alpha val="70000"/>
              </a:schemeClr>
            </a:solidFill>
            <a:ln w="12700" cap="flat">
              <a:noFill/>
              <a:miter lim="400000"/>
            </a:ln>
            <a:effectLst/>
          </p:spPr>
          <p:txBody>
            <a:bodyPr wrap="square" lIns="91436" tIns="91436" rIns="91436" bIns="91436" numCol="1" anchor="t">
              <a:noAutofit/>
            </a:bodyPr>
            <a:lstStyle/>
            <a:p>
              <a:pPr/>
            </a:p>
          </p:txBody>
        </p:sp>
        <p:sp>
          <p:nvSpPr>
            <p:cNvPr id="23" name="Straight Connector 18"/>
            <p:cNvSpPr/>
            <p:nvPr/>
          </p:nvSpPr>
          <p:spPr>
            <a:xfrm>
              <a:off x="18742031" y="16929"/>
              <a:ext cx="2438403" cy="13716014"/>
            </a:xfrm>
            <a:prstGeom prst="line">
              <a:avLst/>
            </a:prstGeom>
            <a:noFill/>
            <a:ln w="12700" cap="rnd">
              <a:solidFill>
                <a:schemeClr val="accent1">
                  <a:alpha val="70000"/>
                </a:schemeClr>
              </a:solidFill>
              <a:prstDash val="solid"/>
              <a:round/>
            </a:ln>
            <a:effectLst/>
          </p:spPr>
          <p:txBody>
            <a:bodyPr wrap="square" lIns="45718" tIns="45718" rIns="45718" bIns="45718" numCol="1" anchor="t">
              <a:noAutofit/>
            </a:bodyPr>
            <a:lstStyle/>
            <a:p>
              <a:pPr/>
            </a:p>
          </p:txBody>
        </p:sp>
        <p:sp>
          <p:nvSpPr>
            <p:cNvPr id="24" name="Straight Connector 19"/>
            <p:cNvSpPr/>
            <p:nvPr/>
          </p:nvSpPr>
          <p:spPr>
            <a:xfrm flipH="1">
              <a:off x="14850536" y="7379761"/>
              <a:ext cx="9527123" cy="6353178"/>
            </a:xfrm>
            <a:prstGeom prst="line">
              <a:avLst/>
            </a:prstGeom>
            <a:noFill/>
            <a:ln w="12700" cap="rnd">
              <a:solidFill>
                <a:schemeClr val="accent1">
                  <a:alpha val="70000"/>
                </a:schemeClr>
              </a:solidFill>
              <a:prstDash val="solid"/>
              <a:round/>
            </a:ln>
            <a:effectLst/>
          </p:spPr>
          <p:txBody>
            <a:bodyPr wrap="square" lIns="45718" tIns="45718" rIns="45718" bIns="45718" numCol="1" anchor="t">
              <a:noAutofit/>
            </a:bodyPr>
            <a:lstStyle/>
            <a:p>
              <a:pPr/>
            </a:p>
          </p:txBody>
        </p:sp>
        <p:sp>
          <p:nvSpPr>
            <p:cNvPr id="25" name="Rectangle 23"/>
            <p:cNvSpPr/>
            <p:nvPr/>
          </p:nvSpPr>
          <p:spPr>
            <a:xfrm>
              <a:off x="18362958" y="-1"/>
              <a:ext cx="6014702"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36000"/>
              </a:schemeClr>
            </a:solidFill>
            <a:ln w="12700" cap="flat">
              <a:noFill/>
              <a:miter lim="400000"/>
            </a:ln>
            <a:effectLst/>
          </p:spPr>
          <p:txBody>
            <a:bodyPr wrap="square" lIns="91436" tIns="91436" rIns="91436" bIns="91436" numCol="1" anchor="t">
              <a:noAutofit/>
            </a:bodyPr>
            <a:lstStyle/>
            <a:p>
              <a:pPr/>
            </a:p>
          </p:txBody>
        </p:sp>
        <p:sp>
          <p:nvSpPr>
            <p:cNvPr id="26" name="Rectangle 25"/>
            <p:cNvSpPr/>
            <p:nvPr/>
          </p:nvSpPr>
          <p:spPr>
            <a:xfrm>
              <a:off x="19206888" y="-1"/>
              <a:ext cx="5177122"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91436" tIns="91436" rIns="91436" bIns="91436" numCol="1" anchor="t">
              <a:noAutofit/>
            </a:bodyPr>
            <a:lstStyle/>
            <a:p>
              <a:pPr/>
            </a:p>
          </p:txBody>
        </p:sp>
        <p:sp>
          <p:nvSpPr>
            <p:cNvPr id="27" name="Isosceles Triangle 22"/>
            <p:cNvSpPr/>
            <p:nvPr/>
          </p:nvSpPr>
          <p:spPr>
            <a:xfrm>
              <a:off x="17864672" y="6112933"/>
              <a:ext cx="6519339" cy="7620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6" tIns="91436" rIns="91436" bIns="91436" numCol="1" anchor="t">
              <a:noAutofit/>
            </a:bodyPr>
            <a:lstStyle/>
            <a:p>
              <a:pPr/>
            </a:p>
          </p:txBody>
        </p:sp>
        <p:sp>
          <p:nvSpPr>
            <p:cNvPr id="28" name="Rectangle 27"/>
            <p:cNvSpPr/>
            <p:nvPr/>
          </p:nvSpPr>
          <p:spPr>
            <a:xfrm>
              <a:off x="18669006" y="-1"/>
              <a:ext cx="5708657"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6" tIns="91436" rIns="91436" bIns="91436" numCol="1" anchor="t">
              <a:noAutofit/>
            </a:bodyPr>
            <a:lstStyle/>
            <a:p>
              <a:pPr/>
            </a:p>
          </p:txBody>
        </p:sp>
        <p:sp>
          <p:nvSpPr>
            <p:cNvPr id="29" name="Rectangle 28"/>
            <p:cNvSpPr/>
            <p:nvPr/>
          </p:nvSpPr>
          <p:spPr>
            <a:xfrm>
              <a:off x="21797466" y="0"/>
              <a:ext cx="2580195"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chemeClr val="accent2">
                <a:alpha val="70000"/>
              </a:schemeClr>
            </a:solidFill>
            <a:ln w="12700" cap="flat">
              <a:noFill/>
              <a:miter lim="400000"/>
            </a:ln>
            <a:effectLst/>
          </p:spPr>
          <p:txBody>
            <a:bodyPr wrap="square" lIns="91436" tIns="91436" rIns="91436" bIns="91436" numCol="1" anchor="t">
              <a:noAutofit/>
            </a:bodyPr>
            <a:lstStyle/>
            <a:p>
              <a:pPr/>
            </a:p>
          </p:txBody>
        </p:sp>
        <p:sp>
          <p:nvSpPr>
            <p:cNvPr id="30" name="Rectangle 29"/>
            <p:cNvSpPr/>
            <p:nvPr/>
          </p:nvSpPr>
          <p:spPr>
            <a:xfrm>
              <a:off x="21878002" y="0"/>
              <a:ext cx="2499656"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6" tIns="91436" rIns="91436" bIns="91436" numCol="1" anchor="t">
              <a:noAutofit/>
            </a:bodyPr>
            <a:lstStyle/>
            <a:p>
              <a:pPr/>
            </a:p>
          </p:txBody>
        </p:sp>
        <p:sp>
          <p:nvSpPr>
            <p:cNvPr id="31" name="Isosceles Triangle 26"/>
            <p:cNvSpPr/>
            <p:nvPr/>
          </p:nvSpPr>
          <p:spPr>
            <a:xfrm>
              <a:off x="20743338" y="7196666"/>
              <a:ext cx="3634325" cy="6536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6" tIns="91436" rIns="91436" bIns="91436" numCol="1" anchor="t">
              <a:noAutofit/>
            </a:bodyPr>
            <a:lstStyle/>
            <a:p>
              <a:pPr/>
            </a:p>
          </p:txBody>
        </p:sp>
      </p:grpSp>
      <p:sp>
        <p:nvSpPr>
          <p:cNvPr id="33" name="Title Text"/>
          <p:cNvSpPr txBox="1"/>
          <p:nvPr>
            <p:ph type="title"/>
          </p:nvPr>
        </p:nvSpPr>
        <p:spPr>
          <a:xfrm>
            <a:off x="3014134" y="4809068"/>
            <a:ext cx="15533874" cy="3292609"/>
          </a:xfrm>
          <a:prstGeom prst="rect">
            <a:avLst/>
          </a:prstGeom>
        </p:spPr>
        <p:txBody>
          <a:bodyPr anchor="b"/>
          <a:lstStyle>
            <a:lvl1pPr algn="r">
              <a:defRPr sz="10800"/>
            </a:lvl1pPr>
          </a:lstStyle>
          <a:p>
            <a:pPr/>
            <a:r>
              <a:t>Title Text</a:t>
            </a:r>
          </a:p>
        </p:txBody>
      </p:sp>
      <p:sp>
        <p:nvSpPr>
          <p:cNvPr id="34" name="Body Level One…"/>
          <p:cNvSpPr txBox="1"/>
          <p:nvPr>
            <p:ph type="body" sz="quarter" idx="1"/>
          </p:nvPr>
        </p:nvSpPr>
        <p:spPr>
          <a:xfrm>
            <a:off x="3014134" y="8101662"/>
            <a:ext cx="15533874" cy="2193805"/>
          </a:xfrm>
          <a:prstGeom prst="rect">
            <a:avLst/>
          </a:prstGeom>
        </p:spPr>
        <p:txBody>
          <a:bodyPr/>
          <a:lstStyle>
            <a:lvl1pPr marL="0" indent="0" algn="r">
              <a:buClrTx/>
              <a:buSzTx/>
              <a:buFontTx/>
              <a:buNone/>
              <a:defRPr>
                <a:solidFill>
                  <a:srgbClr val="808080"/>
                </a:solidFill>
              </a:defRPr>
            </a:lvl1pPr>
            <a:lvl2pPr marL="0" indent="0" algn="r">
              <a:buClrTx/>
              <a:buSzTx/>
              <a:buFontTx/>
              <a:buNone/>
              <a:defRPr>
                <a:solidFill>
                  <a:srgbClr val="808080"/>
                </a:solidFill>
              </a:defRPr>
            </a:lvl2pPr>
            <a:lvl3pPr marL="0" indent="0" algn="r">
              <a:buClrTx/>
              <a:buSzTx/>
              <a:buFontTx/>
              <a:buNone/>
              <a:defRPr>
                <a:solidFill>
                  <a:srgbClr val="808080"/>
                </a:solidFill>
              </a:defRPr>
            </a:lvl3pPr>
            <a:lvl4pPr marL="0" indent="0" algn="r">
              <a:buClrTx/>
              <a:buSzTx/>
              <a:buFontTx/>
              <a:buNone/>
              <a:defRPr>
                <a:solidFill>
                  <a:srgbClr val="808080"/>
                </a:solidFill>
              </a:defRPr>
            </a:lvl4pPr>
            <a:lvl5pPr marL="0" indent="0" algn="r">
              <a:buClrTx/>
              <a:buSzTx/>
              <a:buFontTx/>
              <a:buNone/>
              <a:defRPr>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spTree>
      <p:nvGrpSpPr>
        <p:cNvPr id="1" name=""/>
        <p:cNvGrpSpPr/>
        <p:nvPr/>
      </p:nvGrpSpPr>
      <p:grpSpPr>
        <a:xfrm>
          <a:off x="0" y="0"/>
          <a:ext cx="0" cy="0"/>
          <a:chOff x="0" y="0"/>
          <a:chExt cx="0" cy="0"/>
        </a:xfrm>
      </p:grpSpPr>
      <p:sp>
        <p:nvSpPr>
          <p:cNvPr id="114" name="Title Text"/>
          <p:cNvSpPr txBox="1"/>
          <p:nvPr>
            <p:ph type="title"/>
          </p:nvPr>
        </p:nvSpPr>
        <p:spPr>
          <a:xfrm>
            <a:off x="1354670" y="1219200"/>
            <a:ext cx="17193340" cy="6807200"/>
          </a:xfrm>
          <a:prstGeom prst="rect">
            <a:avLst/>
          </a:prstGeom>
        </p:spPr>
        <p:txBody>
          <a:bodyPr anchor="ctr"/>
          <a:lstStyle>
            <a:lvl1pPr>
              <a:defRPr sz="8800"/>
            </a:lvl1pPr>
          </a:lstStyle>
          <a:p>
            <a:pPr/>
            <a:r>
              <a:t>Title Text</a:t>
            </a:r>
          </a:p>
        </p:txBody>
      </p:sp>
      <p:sp>
        <p:nvSpPr>
          <p:cNvPr id="115" name="Body Level One…"/>
          <p:cNvSpPr txBox="1"/>
          <p:nvPr>
            <p:ph type="body" sz="quarter" idx="1"/>
          </p:nvPr>
        </p:nvSpPr>
        <p:spPr>
          <a:xfrm>
            <a:off x="1354670" y="8940800"/>
            <a:ext cx="17193340" cy="3141924"/>
          </a:xfrm>
          <a:prstGeom prst="rect">
            <a:avLst/>
          </a:prstGeom>
        </p:spPr>
        <p:txBody>
          <a:bodyPr anchor="ct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spTree>
      <p:nvGrpSpPr>
        <p:cNvPr id="1" name=""/>
        <p:cNvGrpSpPr/>
        <p:nvPr/>
      </p:nvGrpSpPr>
      <p:grpSpPr>
        <a:xfrm>
          <a:off x="0" y="0"/>
          <a:ext cx="0" cy="0"/>
          <a:chOff x="0" y="0"/>
          <a:chExt cx="0" cy="0"/>
        </a:xfrm>
      </p:grpSpPr>
      <p:sp>
        <p:nvSpPr>
          <p:cNvPr id="123" name="Title Text"/>
          <p:cNvSpPr txBox="1"/>
          <p:nvPr>
            <p:ph type="title"/>
          </p:nvPr>
        </p:nvSpPr>
        <p:spPr>
          <a:xfrm>
            <a:off x="1862668" y="1219200"/>
            <a:ext cx="16188268" cy="6045200"/>
          </a:xfrm>
          <a:prstGeom prst="rect">
            <a:avLst/>
          </a:prstGeom>
        </p:spPr>
        <p:txBody>
          <a:bodyPr anchor="ctr"/>
          <a:lstStyle>
            <a:lvl1pPr>
              <a:defRPr sz="8800"/>
            </a:lvl1pPr>
          </a:lstStyle>
          <a:p>
            <a:pPr/>
            <a:r>
              <a:t>Title Text</a:t>
            </a:r>
          </a:p>
        </p:txBody>
      </p:sp>
      <p:sp>
        <p:nvSpPr>
          <p:cNvPr id="124" name="Body Level One…"/>
          <p:cNvSpPr txBox="1"/>
          <p:nvPr>
            <p:ph type="body" sz="quarter" idx="1"/>
          </p:nvPr>
        </p:nvSpPr>
        <p:spPr>
          <a:xfrm>
            <a:off x="2732276" y="7264400"/>
            <a:ext cx="14449052" cy="762000"/>
          </a:xfrm>
          <a:prstGeom prst="rect">
            <a:avLst/>
          </a:prstGeom>
        </p:spPr>
        <p:txBody>
          <a:bodyPr anchor="ctr"/>
          <a:lstStyle>
            <a:lvl1pPr marL="0" indent="0">
              <a:buClrTx/>
              <a:buSzTx/>
              <a:buFontTx/>
              <a:buNone/>
              <a:defRPr sz="3200">
                <a:solidFill>
                  <a:srgbClr val="808080"/>
                </a:solidFill>
              </a:defRPr>
            </a:lvl1pPr>
            <a:lvl2pPr marL="0" indent="0">
              <a:buClrTx/>
              <a:buSzTx/>
              <a:buFontTx/>
              <a:buNone/>
              <a:defRPr sz="3200">
                <a:solidFill>
                  <a:srgbClr val="808080"/>
                </a:solidFill>
              </a:defRPr>
            </a:lvl2pPr>
            <a:lvl3pPr marL="0" indent="0">
              <a:buClrTx/>
              <a:buSzTx/>
              <a:buFontTx/>
              <a:buNone/>
              <a:defRPr sz="3200">
                <a:solidFill>
                  <a:srgbClr val="808080"/>
                </a:solidFill>
              </a:defRPr>
            </a:lvl3pPr>
            <a:lvl4pPr marL="0" indent="0">
              <a:buClrTx/>
              <a:buSzTx/>
              <a:buFontTx/>
              <a:buNone/>
              <a:defRPr sz="3200">
                <a:solidFill>
                  <a:srgbClr val="808080"/>
                </a:solidFill>
              </a:defRPr>
            </a:lvl4pPr>
            <a:lvl5pPr marL="0" indent="0">
              <a:buClrTx/>
              <a:buSzTx/>
              <a:buFontTx/>
              <a:buNone/>
              <a:defRPr sz="32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125" name="Text Placeholder 2"/>
          <p:cNvSpPr/>
          <p:nvPr>
            <p:ph type="body" sz="quarter" idx="13"/>
          </p:nvPr>
        </p:nvSpPr>
        <p:spPr>
          <a:xfrm>
            <a:off x="1354668" y="8940800"/>
            <a:ext cx="17193340" cy="3141928"/>
          </a:xfrm>
          <a:prstGeom prst="rect">
            <a:avLst/>
          </a:prstGeom>
        </p:spPr>
        <p:txBody>
          <a:bodyPr anchor="ctr"/>
          <a:lstStyle/>
          <a:p>
            <a:pPr/>
          </a:p>
        </p:txBody>
      </p:sp>
      <p:sp>
        <p:nvSpPr>
          <p:cNvPr id="126" name="TextBox 23"/>
          <p:cNvSpPr txBox="1"/>
          <p:nvPr/>
        </p:nvSpPr>
        <p:spPr>
          <a:xfrm>
            <a:off x="1083738" y="938930"/>
            <a:ext cx="1219204" cy="2453197"/>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chor="ctr">
            <a:spAutoFit/>
          </a:bodyPr>
          <a:lstStyle>
            <a:lvl1pPr>
              <a:defRPr sz="16000">
                <a:solidFill>
                  <a:srgbClr val="9FE0F5"/>
                </a:solidFill>
                <a:latin typeface="Arial"/>
                <a:ea typeface="Arial"/>
                <a:cs typeface="Arial"/>
                <a:sym typeface="Arial"/>
              </a:defRPr>
            </a:lvl1pPr>
          </a:lstStyle>
          <a:p>
            <a:pPr/>
            <a:r>
              <a:t>“</a:t>
            </a:r>
          </a:p>
        </p:txBody>
      </p:sp>
      <p:sp>
        <p:nvSpPr>
          <p:cNvPr id="127" name="TextBox 24"/>
          <p:cNvSpPr txBox="1"/>
          <p:nvPr/>
        </p:nvSpPr>
        <p:spPr>
          <a:xfrm>
            <a:off x="17786018" y="5131287"/>
            <a:ext cx="1219205" cy="2453196"/>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chor="ctr">
            <a:spAutoFit/>
          </a:bodyPr>
          <a:lstStyle>
            <a:lvl1pPr>
              <a:defRPr sz="16000">
                <a:solidFill>
                  <a:srgbClr val="9FE0F5"/>
                </a:solidFill>
                <a:latin typeface="Arial"/>
                <a:ea typeface="Arial"/>
                <a:cs typeface="Arial"/>
                <a:sym typeface="Arial"/>
              </a:defRPr>
            </a:lvl1pPr>
          </a:lstStyle>
          <a:p>
            <a:pPr/>
            <a:r>
              <a:t>”</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spTree>
      <p:nvGrpSpPr>
        <p:cNvPr id="1" name=""/>
        <p:cNvGrpSpPr/>
        <p:nvPr/>
      </p:nvGrpSpPr>
      <p:grpSpPr>
        <a:xfrm>
          <a:off x="0" y="0"/>
          <a:ext cx="0" cy="0"/>
          <a:chOff x="0" y="0"/>
          <a:chExt cx="0" cy="0"/>
        </a:xfrm>
      </p:grpSpPr>
      <p:sp>
        <p:nvSpPr>
          <p:cNvPr id="135" name="Title Text"/>
          <p:cNvSpPr txBox="1"/>
          <p:nvPr>
            <p:ph type="title"/>
          </p:nvPr>
        </p:nvSpPr>
        <p:spPr>
          <a:xfrm>
            <a:off x="1354670" y="3863976"/>
            <a:ext cx="17193340" cy="5190925"/>
          </a:xfrm>
          <a:prstGeom prst="rect">
            <a:avLst/>
          </a:prstGeom>
        </p:spPr>
        <p:txBody>
          <a:bodyPr anchor="b"/>
          <a:lstStyle>
            <a:lvl1pPr>
              <a:defRPr sz="8800"/>
            </a:lvl1pPr>
          </a:lstStyle>
          <a:p>
            <a:pPr/>
            <a:r>
              <a:t>Title Text</a:t>
            </a:r>
          </a:p>
        </p:txBody>
      </p:sp>
      <p:sp>
        <p:nvSpPr>
          <p:cNvPr id="136" name="Body Level One…"/>
          <p:cNvSpPr txBox="1"/>
          <p:nvPr>
            <p:ph type="body" sz="quarter" idx="1"/>
          </p:nvPr>
        </p:nvSpPr>
        <p:spPr>
          <a:xfrm>
            <a:off x="1354670" y="9054896"/>
            <a:ext cx="17193340" cy="3027833"/>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Name Card">
    <p:spTree>
      <p:nvGrpSpPr>
        <p:cNvPr id="1" name=""/>
        <p:cNvGrpSpPr/>
        <p:nvPr/>
      </p:nvGrpSpPr>
      <p:grpSpPr>
        <a:xfrm>
          <a:off x="0" y="0"/>
          <a:ext cx="0" cy="0"/>
          <a:chOff x="0" y="0"/>
          <a:chExt cx="0" cy="0"/>
        </a:xfrm>
      </p:grpSpPr>
      <p:sp>
        <p:nvSpPr>
          <p:cNvPr id="144" name="Title Text"/>
          <p:cNvSpPr txBox="1"/>
          <p:nvPr>
            <p:ph type="title"/>
          </p:nvPr>
        </p:nvSpPr>
        <p:spPr>
          <a:xfrm>
            <a:off x="1862668" y="1219200"/>
            <a:ext cx="16188268" cy="6045200"/>
          </a:xfrm>
          <a:prstGeom prst="rect">
            <a:avLst/>
          </a:prstGeom>
        </p:spPr>
        <p:txBody>
          <a:bodyPr anchor="ctr"/>
          <a:lstStyle>
            <a:lvl1pPr>
              <a:defRPr sz="8800"/>
            </a:lvl1pPr>
          </a:lstStyle>
          <a:p>
            <a:pPr/>
            <a:r>
              <a:t>Title Text</a:t>
            </a:r>
          </a:p>
        </p:txBody>
      </p:sp>
      <p:sp>
        <p:nvSpPr>
          <p:cNvPr id="145" name="Body Level One…"/>
          <p:cNvSpPr txBox="1"/>
          <p:nvPr>
            <p:ph type="body" sz="quarter" idx="1"/>
          </p:nvPr>
        </p:nvSpPr>
        <p:spPr>
          <a:xfrm>
            <a:off x="1354664" y="8026400"/>
            <a:ext cx="17193340" cy="1028498"/>
          </a:xfrm>
          <a:prstGeom prst="rect">
            <a:avLst/>
          </a:prstGeom>
        </p:spPr>
        <p:txBody>
          <a:bodyPr anchor="b"/>
          <a:lstStyle>
            <a:lvl1pPr marL="0" indent="0">
              <a:buClrTx/>
              <a:buSzTx/>
              <a:buFontTx/>
              <a:buNone/>
              <a:defRPr sz="4800"/>
            </a:lvl1pPr>
            <a:lvl2pPr marL="0" indent="0">
              <a:buClrTx/>
              <a:buSzTx/>
              <a:buFontTx/>
              <a:buNone/>
              <a:defRPr sz="4800"/>
            </a:lvl2pPr>
            <a:lvl3pPr marL="0" indent="0">
              <a:buClrTx/>
              <a:buSzTx/>
              <a:buFontTx/>
              <a:buNone/>
              <a:defRPr sz="4800"/>
            </a:lvl3pPr>
            <a:lvl4pPr marL="0" indent="0">
              <a:buClrTx/>
              <a:buSzTx/>
              <a:buFontTx/>
              <a:buNone/>
              <a:defRPr sz="4800"/>
            </a:lvl4pPr>
            <a:lvl5pPr marL="0" indent="0">
              <a:buClrTx/>
              <a:buSzTx/>
              <a:buFont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146" name="Text Placeholder 2"/>
          <p:cNvSpPr/>
          <p:nvPr>
            <p:ph type="body" sz="quarter" idx="13"/>
          </p:nvPr>
        </p:nvSpPr>
        <p:spPr>
          <a:xfrm>
            <a:off x="1354668" y="9054896"/>
            <a:ext cx="17193340" cy="3027833"/>
          </a:xfrm>
          <a:prstGeom prst="rect">
            <a:avLst/>
          </a:prstGeom>
        </p:spPr>
        <p:txBody>
          <a:bodyPr/>
          <a:lstStyle/>
          <a:p>
            <a:pPr/>
          </a:p>
        </p:txBody>
      </p:sp>
      <p:sp>
        <p:nvSpPr>
          <p:cNvPr id="147" name="TextBox 23"/>
          <p:cNvSpPr txBox="1"/>
          <p:nvPr/>
        </p:nvSpPr>
        <p:spPr>
          <a:xfrm>
            <a:off x="1083738" y="938930"/>
            <a:ext cx="1219204" cy="2453197"/>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chor="ctr">
            <a:spAutoFit/>
          </a:bodyPr>
          <a:lstStyle>
            <a:lvl1pPr>
              <a:defRPr sz="16000">
                <a:solidFill>
                  <a:srgbClr val="9FE0F5"/>
                </a:solidFill>
                <a:latin typeface="Arial"/>
                <a:ea typeface="Arial"/>
                <a:cs typeface="Arial"/>
                <a:sym typeface="Arial"/>
              </a:defRPr>
            </a:lvl1pPr>
          </a:lstStyle>
          <a:p>
            <a:pPr/>
            <a:r>
              <a:t>“</a:t>
            </a:r>
          </a:p>
        </p:txBody>
      </p:sp>
      <p:sp>
        <p:nvSpPr>
          <p:cNvPr id="148" name="TextBox 24"/>
          <p:cNvSpPr txBox="1"/>
          <p:nvPr/>
        </p:nvSpPr>
        <p:spPr>
          <a:xfrm>
            <a:off x="17786018" y="5131287"/>
            <a:ext cx="1219205" cy="2453196"/>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chor="ctr">
            <a:spAutoFit/>
          </a:bodyPr>
          <a:lstStyle>
            <a:lvl1pPr>
              <a:defRPr sz="16000">
                <a:solidFill>
                  <a:srgbClr val="9FE0F5"/>
                </a:solidFill>
                <a:latin typeface="Arial"/>
                <a:ea typeface="Arial"/>
                <a:cs typeface="Arial"/>
                <a:sym typeface="Arial"/>
              </a:defRPr>
            </a:lvl1pPr>
          </a:lstStyle>
          <a:p>
            <a:pPr/>
            <a:r>
              <a: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ue or False">
    <p:spTree>
      <p:nvGrpSpPr>
        <p:cNvPr id="1" name=""/>
        <p:cNvGrpSpPr/>
        <p:nvPr/>
      </p:nvGrpSpPr>
      <p:grpSpPr>
        <a:xfrm>
          <a:off x="0" y="0"/>
          <a:ext cx="0" cy="0"/>
          <a:chOff x="0" y="0"/>
          <a:chExt cx="0" cy="0"/>
        </a:xfrm>
      </p:grpSpPr>
      <p:sp>
        <p:nvSpPr>
          <p:cNvPr id="156" name="Title Text"/>
          <p:cNvSpPr txBox="1"/>
          <p:nvPr>
            <p:ph type="title"/>
          </p:nvPr>
        </p:nvSpPr>
        <p:spPr>
          <a:xfrm>
            <a:off x="1371596" y="1219200"/>
            <a:ext cx="17176408" cy="6045200"/>
          </a:xfrm>
          <a:prstGeom prst="rect">
            <a:avLst/>
          </a:prstGeom>
        </p:spPr>
        <p:txBody>
          <a:bodyPr anchor="ctr"/>
          <a:lstStyle>
            <a:lvl1pPr>
              <a:defRPr sz="8800"/>
            </a:lvl1pPr>
          </a:lstStyle>
          <a:p>
            <a:pPr/>
            <a:r>
              <a:t>Title Text</a:t>
            </a:r>
          </a:p>
        </p:txBody>
      </p:sp>
      <p:sp>
        <p:nvSpPr>
          <p:cNvPr id="157" name="Body Level One…"/>
          <p:cNvSpPr txBox="1"/>
          <p:nvPr>
            <p:ph type="body" sz="quarter" idx="1"/>
          </p:nvPr>
        </p:nvSpPr>
        <p:spPr>
          <a:xfrm>
            <a:off x="1354664" y="8026400"/>
            <a:ext cx="17193340" cy="1028498"/>
          </a:xfrm>
          <a:prstGeom prst="rect">
            <a:avLst/>
          </a:prstGeom>
        </p:spPr>
        <p:txBody>
          <a:bodyPr anchor="b"/>
          <a:lstStyle>
            <a:lvl1pPr marL="0" indent="0">
              <a:buClrTx/>
              <a:buSzTx/>
              <a:buFontTx/>
              <a:buNone/>
              <a:defRPr sz="4800">
                <a:solidFill>
                  <a:schemeClr val="accent1"/>
                </a:solidFill>
              </a:defRPr>
            </a:lvl1pPr>
            <a:lvl2pPr marL="0" indent="0">
              <a:buClrTx/>
              <a:buSzTx/>
              <a:buFontTx/>
              <a:buNone/>
              <a:defRPr sz="4800">
                <a:solidFill>
                  <a:schemeClr val="accent1"/>
                </a:solidFill>
              </a:defRPr>
            </a:lvl2pPr>
            <a:lvl3pPr marL="0" indent="0">
              <a:buClrTx/>
              <a:buSzTx/>
              <a:buFontTx/>
              <a:buNone/>
              <a:defRPr sz="4800">
                <a:solidFill>
                  <a:schemeClr val="accent1"/>
                </a:solidFill>
              </a:defRPr>
            </a:lvl3pPr>
            <a:lvl4pPr marL="0" indent="0">
              <a:buClrTx/>
              <a:buSzTx/>
              <a:buFontTx/>
              <a:buNone/>
              <a:defRPr sz="4800">
                <a:solidFill>
                  <a:schemeClr val="accent1"/>
                </a:solidFill>
              </a:defRPr>
            </a:lvl4pPr>
            <a:lvl5pPr marL="0" indent="0">
              <a:buClrTx/>
              <a:buSzTx/>
              <a:buFontTx/>
              <a:buNone/>
              <a:defRPr sz="48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58" name="Text Placeholder 2"/>
          <p:cNvSpPr/>
          <p:nvPr>
            <p:ph type="body" sz="quarter" idx="13"/>
          </p:nvPr>
        </p:nvSpPr>
        <p:spPr>
          <a:xfrm>
            <a:off x="1354668" y="9054896"/>
            <a:ext cx="17193340" cy="3027833"/>
          </a:xfrm>
          <a:prstGeom prst="rect">
            <a:avLst/>
          </a:prstGeom>
        </p:spPr>
        <p:txBody>
          <a:bodyPr/>
          <a:lstStyle/>
          <a:p>
            <a:pPr/>
          </a:p>
        </p:txBody>
      </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66" name="Title Text"/>
          <p:cNvSpPr txBox="1"/>
          <p:nvPr>
            <p:ph type="title"/>
          </p:nvPr>
        </p:nvSpPr>
        <p:spPr>
          <a:prstGeom prst="rect">
            <a:avLst/>
          </a:prstGeom>
        </p:spPr>
        <p:txBody>
          <a:bodyPr/>
          <a:lstStyle/>
          <a:p>
            <a:pPr/>
            <a:r>
              <a:t>Title Text</a:t>
            </a:r>
          </a:p>
        </p:txBody>
      </p:sp>
      <p:sp>
        <p:nvSpPr>
          <p:cNvPr id="167" name="Body Level One…"/>
          <p:cNvSpPr txBox="1"/>
          <p:nvPr>
            <p:ph type="body" sz="half" idx="1"/>
          </p:nvPr>
        </p:nvSpPr>
        <p:spPr>
          <a:xfrm>
            <a:off x="1354664" y="4321178"/>
            <a:ext cx="17193343" cy="776154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75" name="Title Text"/>
          <p:cNvSpPr txBox="1"/>
          <p:nvPr>
            <p:ph type="title"/>
          </p:nvPr>
        </p:nvSpPr>
        <p:spPr>
          <a:xfrm>
            <a:off x="15935346" y="1219196"/>
            <a:ext cx="2609491" cy="10502908"/>
          </a:xfrm>
          <a:prstGeom prst="rect">
            <a:avLst/>
          </a:prstGeom>
        </p:spPr>
        <p:txBody>
          <a:bodyPr anchor="ctr"/>
          <a:lstStyle/>
          <a:p>
            <a:pPr/>
            <a:r>
              <a:t>Title Text</a:t>
            </a:r>
          </a:p>
        </p:txBody>
      </p:sp>
      <p:sp>
        <p:nvSpPr>
          <p:cNvPr id="176" name="Body Level One…"/>
          <p:cNvSpPr txBox="1"/>
          <p:nvPr>
            <p:ph type="body" idx="1"/>
          </p:nvPr>
        </p:nvSpPr>
        <p:spPr>
          <a:xfrm>
            <a:off x="1354670" y="1219200"/>
            <a:ext cx="14120300" cy="10502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sz="half" idx="1"/>
          </p:nvPr>
        </p:nvSpPr>
        <p:spPr>
          <a:xfrm>
            <a:off x="1354664" y="4321178"/>
            <a:ext cx="17193343" cy="776154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51" name="Title Text"/>
          <p:cNvSpPr txBox="1"/>
          <p:nvPr>
            <p:ph type="title"/>
          </p:nvPr>
        </p:nvSpPr>
        <p:spPr>
          <a:xfrm>
            <a:off x="1354670" y="5401731"/>
            <a:ext cx="17193340" cy="3653167"/>
          </a:xfrm>
          <a:prstGeom prst="rect">
            <a:avLst/>
          </a:prstGeom>
        </p:spPr>
        <p:txBody>
          <a:bodyPr anchor="b"/>
          <a:lstStyle>
            <a:lvl1pPr>
              <a:defRPr sz="8000"/>
            </a:lvl1pPr>
          </a:lstStyle>
          <a:p>
            <a:pPr/>
            <a:r>
              <a:t>Title Text</a:t>
            </a:r>
          </a:p>
        </p:txBody>
      </p:sp>
      <p:sp>
        <p:nvSpPr>
          <p:cNvPr id="52" name="Body Level One…"/>
          <p:cNvSpPr txBox="1"/>
          <p:nvPr>
            <p:ph type="body" sz="quarter" idx="1"/>
          </p:nvPr>
        </p:nvSpPr>
        <p:spPr>
          <a:xfrm>
            <a:off x="1354670" y="9054896"/>
            <a:ext cx="17193340" cy="1720805"/>
          </a:xfrm>
          <a:prstGeom prst="rect">
            <a:avLst/>
          </a:prstGeom>
        </p:spPr>
        <p:txBody>
          <a:bodyPr/>
          <a:lstStyle>
            <a:lvl1pPr marL="0" indent="0">
              <a:buClrTx/>
              <a:buSzTx/>
              <a:buFontTx/>
              <a:buNone/>
              <a:defRPr sz="4000">
                <a:solidFill>
                  <a:srgbClr val="808080"/>
                </a:solidFill>
              </a:defRPr>
            </a:lvl1pPr>
            <a:lvl2pPr marL="0" indent="0">
              <a:buClrTx/>
              <a:buSzTx/>
              <a:buFontTx/>
              <a:buNone/>
              <a:defRPr sz="4000">
                <a:solidFill>
                  <a:srgbClr val="808080"/>
                </a:solidFill>
              </a:defRPr>
            </a:lvl2pPr>
            <a:lvl3pPr marL="0" indent="0">
              <a:buClrTx/>
              <a:buSzTx/>
              <a:buFontTx/>
              <a:buNone/>
              <a:defRPr sz="4000">
                <a:solidFill>
                  <a:srgbClr val="808080"/>
                </a:solidFill>
              </a:defRPr>
            </a:lvl3pPr>
            <a:lvl4pPr marL="0" indent="0">
              <a:buClrTx/>
              <a:buSzTx/>
              <a:buFontTx/>
              <a:buNone/>
              <a:defRPr sz="4000">
                <a:solidFill>
                  <a:srgbClr val="808080"/>
                </a:solidFill>
              </a:defRPr>
            </a:lvl4pPr>
            <a:lvl5pPr marL="0" indent="0">
              <a:buClrTx/>
              <a:buSzTx/>
              <a:buFontTx/>
              <a:buNone/>
              <a:defRPr sz="40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sz="quarter" idx="1"/>
          </p:nvPr>
        </p:nvSpPr>
        <p:spPr>
          <a:xfrm>
            <a:off x="1354664" y="4321178"/>
            <a:ext cx="8368076" cy="776154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p>
            <a:pPr/>
            <a:r>
              <a:t>Title Text</a:t>
            </a:r>
          </a:p>
        </p:txBody>
      </p:sp>
      <p:sp>
        <p:nvSpPr>
          <p:cNvPr id="70" name="Body Level One…"/>
          <p:cNvSpPr txBox="1"/>
          <p:nvPr>
            <p:ph type="body" sz="quarter" idx="1"/>
          </p:nvPr>
        </p:nvSpPr>
        <p:spPr>
          <a:xfrm>
            <a:off x="1351486" y="4321966"/>
            <a:ext cx="8371251" cy="1152529"/>
          </a:xfrm>
          <a:prstGeom prst="rect">
            <a:avLst/>
          </a:prstGeom>
        </p:spPr>
        <p:txBody>
          <a:bodyPr anchor="b"/>
          <a:lstStyle>
            <a:lvl1pPr marL="0" indent="0">
              <a:buClrTx/>
              <a:buSzTx/>
              <a:buFontTx/>
              <a:buNone/>
              <a:defRPr sz="4800"/>
            </a:lvl1pPr>
            <a:lvl2pPr marL="0" indent="0">
              <a:buClrTx/>
              <a:buSzTx/>
              <a:buFontTx/>
              <a:buNone/>
              <a:defRPr sz="4800"/>
            </a:lvl2pPr>
            <a:lvl3pPr marL="0" indent="0">
              <a:buClrTx/>
              <a:buSzTx/>
              <a:buFontTx/>
              <a:buNone/>
              <a:defRPr sz="4800"/>
            </a:lvl3pPr>
            <a:lvl4pPr marL="0" indent="0">
              <a:buClrTx/>
              <a:buSzTx/>
              <a:buFontTx/>
              <a:buNone/>
              <a:defRPr sz="4800"/>
            </a:lvl4pPr>
            <a:lvl5pPr marL="0" indent="0">
              <a:buClrTx/>
              <a:buSzTx/>
              <a:buFontTx/>
              <a:buNone/>
              <a:defRPr sz="4800"/>
            </a:lvl5pPr>
          </a:lstStyle>
          <a:p>
            <a:pPr/>
            <a:r>
              <a:t>Body Level One</a:t>
            </a:r>
          </a:p>
          <a:p>
            <a:pPr lvl="1"/>
            <a:r>
              <a:t>Body Level Two</a:t>
            </a:r>
          </a:p>
          <a:p>
            <a:pPr lvl="2"/>
            <a:r>
              <a:t>Body Level Three</a:t>
            </a:r>
          </a:p>
          <a:p>
            <a:pPr lvl="3"/>
            <a:r>
              <a:t>Body Level Four</a:t>
            </a:r>
          </a:p>
          <a:p>
            <a:pPr lvl="4"/>
            <a:r>
              <a:t>Body Level Five</a:t>
            </a:r>
          </a:p>
        </p:txBody>
      </p:sp>
      <p:sp>
        <p:nvSpPr>
          <p:cNvPr id="71" name="Text Placeholder 4"/>
          <p:cNvSpPr/>
          <p:nvPr>
            <p:ph type="body" sz="quarter" idx="13"/>
          </p:nvPr>
        </p:nvSpPr>
        <p:spPr>
          <a:xfrm>
            <a:off x="10176764" y="4321966"/>
            <a:ext cx="8371238" cy="1152529"/>
          </a:xfrm>
          <a:prstGeom prst="rect">
            <a:avLst/>
          </a:prstGeom>
        </p:spPr>
        <p:txBody>
          <a:bodyPr anchor="b"/>
          <a:lstStyle/>
          <a:p>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Title Text"/>
          <p:cNvSpPr txBox="1"/>
          <p:nvPr>
            <p:ph type="title"/>
          </p:nvPr>
        </p:nvSpPr>
        <p:spPr>
          <a:prstGeom prst="rect">
            <a:avLst/>
          </a:prstGeom>
        </p:spPr>
        <p:txBody>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94" name="Title Text"/>
          <p:cNvSpPr txBox="1"/>
          <p:nvPr>
            <p:ph type="title"/>
          </p:nvPr>
        </p:nvSpPr>
        <p:spPr>
          <a:xfrm>
            <a:off x="1354664" y="2997206"/>
            <a:ext cx="7709062" cy="2556936"/>
          </a:xfrm>
          <a:prstGeom prst="rect">
            <a:avLst/>
          </a:prstGeom>
        </p:spPr>
        <p:txBody>
          <a:bodyPr anchor="b"/>
          <a:lstStyle>
            <a:lvl1pPr>
              <a:defRPr sz="4000"/>
            </a:lvl1pPr>
          </a:lstStyle>
          <a:p>
            <a:pPr/>
            <a:r>
              <a:t>Title Text</a:t>
            </a:r>
          </a:p>
        </p:txBody>
      </p:sp>
      <p:sp>
        <p:nvSpPr>
          <p:cNvPr id="95" name="Body Level One…"/>
          <p:cNvSpPr txBox="1"/>
          <p:nvPr>
            <p:ph type="body" sz="half" idx="1"/>
          </p:nvPr>
        </p:nvSpPr>
        <p:spPr>
          <a:xfrm>
            <a:off x="9520918" y="1029844"/>
            <a:ext cx="9027088" cy="1105288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Text Placeholder 3"/>
          <p:cNvSpPr/>
          <p:nvPr>
            <p:ph type="body" sz="quarter" idx="13"/>
          </p:nvPr>
        </p:nvSpPr>
        <p:spPr>
          <a:xfrm>
            <a:off x="1354668" y="5554138"/>
            <a:ext cx="7709056" cy="5168903"/>
          </a:xfrm>
          <a:prstGeom prst="rect">
            <a:avLst/>
          </a:prstGeom>
        </p:spPr>
        <p:txBody>
          <a:bodyPr/>
          <a:lstStyle/>
          <a:p>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4" name="Title Text"/>
          <p:cNvSpPr txBox="1"/>
          <p:nvPr>
            <p:ph type="title"/>
          </p:nvPr>
        </p:nvSpPr>
        <p:spPr>
          <a:xfrm>
            <a:off x="1354664" y="9601200"/>
            <a:ext cx="17193340" cy="1133476"/>
          </a:xfrm>
          <a:prstGeom prst="rect">
            <a:avLst/>
          </a:prstGeom>
        </p:spPr>
        <p:txBody>
          <a:bodyPr anchor="b"/>
          <a:lstStyle>
            <a:lvl1pPr>
              <a:defRPr sz="4800"/>
            </a:lvl1pPr>
          </a:lstStyle>
          <a:p>
            <a:pPr/>
            <a:r>
              <a:t>Title Text</a:t>
            </a:r>
          </a:p>
        </p:txBody>
      </p:sp>
      <p:sp>
        <p:nvSpPr>
          <p:cNvPr id="105" name="Picture Placeholder 2"/>
          <p:cNvSpPr/>
          <p:nvPr>
            <p:ph type="pic" sz="half" idx="13"/>
          </p:nvPr>
        </p:nvSpPr>
        <p:spPr>
          <a:xfrm>
            <a:off x="1354664" y="1219200"/>
            <a:ext cx="17193343" cy="7691436"/>
          </a:xfrm>
          <a:prstGeom prst="rect">
            <a:avLst/>
          </a:prstGeom>
        </p:spPr>
        <p:txBody>
          <a:bodyPr lIns="91439" tIns="45719" rIns="91439" bIns="45719">
            <a:noAutofit/>
          </a:bodyPr>
          <a:lstStyle/>
          <a:p>
            <a:pPr/>
          </a:p>
        </p:txBody>
      </p:sp>
      <p:sp>
        <p:nvSpPr>
          <p:cNvPr id="106" name="Body Level One…"/>
          <p:cNvSpPr txBox="1"/>
          <p:nvPr>
            <p:ph type="body" sz="quarter" idx="1"/>
          </p:nvPr>
        </p:nvSpPr>
        <p:spPr>
          <a:xfrm>
            <a:off x="1354664" y="10734674"/>
            <a:ext cx="17193340" cy="1348053"/>
          </a:xfrm>
          <a:prstGeom prst="rect">
            <a:avLst/>
          </a:prstGeom>
        </p:spPr>
        <p:txBody>
          <a:bodyPr/>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12" name="Group 43"/>
          <p:cNvGrpSpPr/>
          <p:nvPr/>
        </p:nvGrpSpPr>
        <p:grpSpPr>
          <a:xfrm>
            <a:off x="-8" y="-16937"/>
            <a:ext cx="24384012" cy="13732944"/>
            <a:chOff x="0" y="0"/>
            <a:chExt cx="24384010" cy="13732943"/>
          </a:xfrm>
        </p:grpSpPr>
        <p:sp>
          <p:nvSpPr>
            <p:cNvPr id="2" name="Straight Connector 19"/>
            <p:cNvSpPr/>
            <p:nvPr/>
          </p:nvSpPr>
          <p:spPr>
            <a:xfrm>
              <a:off x="18742031" y="16929"/>
              <a:ext cx="2438403" cy="13716014"/>
            </a:xfrm>
            <a:prstGeom prst="line">
              <a:avLst/>
            </a:prstGeom>
            <a:noFill/>
            <a:ln w="12700" cap="rnd">
              <a:solidFill>
                <a:schemeClr val="accent1">
                  <a:alpha val="70000"/>
                </a:schemeClr>
              </a:solidFill>
              <a:prstDash val="solid"/>
              <a:round/>
            </a:ln>
            <a:effectLst/>
          </p:spPr>
          <p:txBody>
            <a:bodyPr wrap="square" lIns="45718" tIns="45718" rIns="45718" bIns="45718" numCol="1" anchor="t">
              <a:noAutofit/>
            </a:bodyPr>
            <a:lstStyle/>
            <a:p>
              <a:pPr/>
            </a:p>
          </p:txBody>
        </p:sp>
        <p:sp>
          <p:nvSpPr>
            <p:cNvPr id="3" name="Straight Connector 20"/>
            <p:cNvSpPr/>
            <p:nvPr/>
          </p:nvSpPr>
          <p:spPr>
            <a:xfrm flipH="1">
              <a:off x="14850536" y="7379761"/>
              <a:ext cx="9527123" cy="6353178"/>
            </a:xfrm>
            <a:prstGeom prst="line">
              <a:avLst/>
            </a:prstGeom>
            <a:noFill/>
            <a:ln w="12700" cap="rnd">
              <a:solidFill>
                <a:schemeClr val="accent1">
                  <a:alpha val="70000"/>
                </a:schemeClr>
              </a:solidFill>
              <a:prstDash val="solid"/>
              <a:round/>
            </a:ln>
            <a:effectLst/>
          </p:spPr>
          <p:txBody>
            <a:bodyPr wrap="square" lIns="45718" tIns="45718" rIns="45718" bIns="45718" numCol="1" anchor="t">
              <a:noAutofit/>
            </a:bodyPr>
            <a:lstStyle/>
            <a:p>
              <a:pPr/>
            </a:p>
          </p:txBody>
        </p:sp>
        <p:sp>
          <p:nvSpPr>
            <p:cNvPr id="4" name="Rectangle 23"/>
            <p:cNvSpPr/>
            <p:nvPr/>
          </p:nvSpPr>
          <p:spPr>
            <a:xfrm>
              <a:off x="18362958" y="-1"/>
              <a:ext cx="6014702"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92" y="0"/>
                  </a:moveTo>
                  <a:lnTo>
                    <a:pt x="21600" y="0"/>
                  </a:lnTo>
                  <a:lnTo>
                    <a:pt x="21600" y="21600"/>
                  </a:lnTo>
                  <a:lnTo>
                    <a:pt x="0" y="21600"/>
                  </a:lnTo>
                  <a:lnTo>
                    <a:pt x="14692" y="0"/>
                  </a:lnTo>
                  <a:close/>
                </a:path>
              </a:pathLst>
            </a:custGeom>
            <a:solidFill>
              <a:schemeClr val="accent1">
                <a:alpha val="36000"/>
              </a:schemeClr>
            </a:solidFill>
            <a:ln w="12700" cap="flat">
              <a:noFill/>
              <a:miter lim="400000"/>
            </a:ln>
            <a:effectLst/>
          </p:spPr>
          <p:txBody>
            <a:bodyPr wrap="square" lIns="91436" tIns="91436" rIns="91436" bIns="91436" numCol="1" anchor="t">
              <a:noAutofit/>
            </a:bodyPr>
            <a:lstStyle/>
            <a:p>
              <a:pPr/>
            </a:p>
          </p:txBody>
        </p:sp>
        <p:sp>
          <p:nvSpPr>
            <p:cNvPr id="5" name="Rectangle 25"/>
            <p:cNvSpPr/>
            <p:nvPr/>
          </p:nvSpPr>
          <p:spPr>
            <a:xfrm>
              <a:off x="19206888" y="-1"/>
              <a:ext cx="5177122"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0092" y="21600"/>
                  </a:lnTo>
                  <a:lnTo>
                    <a:pt x="0" y="0"/>
                  </a:lnTo>
                  <a:close/>
                </a:path>
              </a:pathLst>
            </a:custGeom>
            <a:solidFill>
              <a:schemeClr val="accent1">
                <a:alpha val="20000"/>
              </a:schemeClr>
            </a:solidFill>
            <a:ln w="12700" cap="flat">
              <a:noFill/>
              <a:miter lim="400000"/>
            </a:ln>
            <a:effectLst/>
          </p:spPr>
          <p:txBody>
            <a:bodyPr wrap="square" lIns="91436" tIns="91436" rIns="91436" bIns="91436" numCol="1" anchor="t">
              <a:noAutofit/>
            </a:bodyPr>
            <a:lstStyle/>
            <a:p>
              <a:pPr/>
            </a:p>
          </p:txBody>
        </p:sp>
        <p:sp>
          <p:nvSpPr>
            <p:cNvPr id="6" name="Isosceles Triangle 23"/>
            <p:cNvSpPr/>
            <p:nvPr/>
          </p:nvSpPr>
          <p:spPr>
            <a:xfrm>
              <a:off x="17864672" y="6112933"/>
              <a:ext cx="6519339" cy="76200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6" tIns="91436" rIns="91436" bIns="91436" numCol="1" anchor="t">
              <a:noAutofit/>
            </a:bodyPr>
            <a:lstStyle/>
            <a:p>
              <a:pPr/>
            </a:p>
          </p:txBody>
        </p:sp>
        <p:sp>
          <p:nvSpPr>
            <p:cNvPr id="7" name="Rectangle 27"/>
            <p:cNvSpPr/>
            <p:nvPr/>
          </p:nvSpPr>
          <p:spPr>
            <a:xfrm>
              <a:off x="18669006" y="-1"/>
              <a:ext cx="5708657"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8697" y="21600"/>
                  </a:lnTo>
                  <a:lnTo>
                    <a:pt x="0" y="0"/>
                  </a:lnTo>
                  <a:close/>
                </a:path>
              </a:pathLst>
            </a:custGeom>
            <a:solidFill>
              <a:srgbClr val="17B0E4">
                <a:alpha val="50000"/>
              </a:srgbClr>
            </a:solidFill>
            <a:ln w="12700" cap="flat">
              <a:noFill/>
              <a:miter lim="400000"/>
            </a:ln>
            <a:effectLst/>
          </p:spPr>
          <p:txBody>
            <a:bodyPr wrap="square" lIns="91436" tIns="91436" rIns="91436" bIns="91436" numCol="1" anchor="t">
              <a:noAutofit/>
            </a:bodyPr>
            <a:lstStyle/>
            <a:p>
              <a:pPr/>
            </a:p>
          </p:txBody>
        </p:sp>
        <p:sp>
          <p:nvSpPr>
            <p:cNvPr id="8" name="Rectangle 28"/>
            <p:cNvSpPr/>
            <p:nvPr/>
          </p:nvSpPr>
          <p:spPr>
            <a:xfrm>
              <a:off x="21797466" y="0"/>
              <a:ext cx="2580195"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073" y="0"/>
                  </a:moveTo>
                  <a:lnTo>
                    <a:pt x="21600" y="0"/>
                  </a:lnTo>
                  <a:lnTo>
                    <a:pt x="21600" y="21600"/>
                  </a:lnTo>
                  <a:lnTo>
                    <a:pt x="0" y="21600"/>
                  </a:lnTo>
                  <a:lnTo>
                    <a:pt x="17073" y="0"/>
                  </a:lnTo>
                  <a:close/>
                </a:path>
              </a:pathLst>
            </a:custGeom>
            <a:solidFill>
              <a:schemeClr val="accent2">
                <a:alpha val="70000"/>
              </a:schemeClr>
            </a:solidFill>
            <a:ln w="12700" cap="flat">
              <a:noFill/>
              <a:miter lim="400000"/>
            </a:ln>
            <a:effectLst/>
          </p:spPr>
          <p:txBody>
            <a:bodyPr wrap="square" lIns="91436" tIns="91436" rIns="91436" bIns="91436" numCol="1" anchor="t">
              <a:noAutofit/>
            </a:bodyPr>
            <a:lstStyle/>
            <a:p>
              <a:pPr/>
            </a:p>
          </p:txBody>
        </p:sp>
        <p:sp>
          <p:nvSpPr>
            <p:cNvPr id="9" name="Rectangle 29"/>
            <p:cNvSpPr/>
            <p:nvPr/>
          </p:nvSpPr>
          <p:spPr>
            <a:xfrm>
              <a:off x="21878002" y="0"/>
              <a:ext cx="2499656" cy="1373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19173" y="21600"/>
                  </a:lnTo>
                  <a:lnTo>
                    <a:pt x="0" y="0"/>
                  </a:lnTo>
                  <a:close/>
                </a:path>
              </a:pathLst>
            </a:custGeom>
            <a:solidFill>
              <a:srgbClr val="236292">
                <a:alpha val="80000"/>
              </a:srgbClr>
            </a:solidFill>
            <a:ln w="12700" cap="flat">
              <a:noFill/>
              <a:miter lim="400000"/>
            </a:ln>
            <a:effectLst/>
          </p:spPr>
          <p:txBody>
            <a:bodyPr wrap="square" lIns="91436" tIns="91436" rIns="91436" bIns="91436" numCol="1" anchor="t">
              <a:noAutofit/>
            </a:bodyPr>
            <a:lstStyle/>
            <a:p>
              <a:pPr/>
            </a:p>
          </p:txBody>
        </p:sp>
        <p:sp>
          <p:nvSpPr>
            <p:cNvPr id="10" name="Isosceles Triangle 27"/>
            <p:cNvSpPr/>
            <p:nvPr/>
          </p:nvSpPr>
          <p:spPr>
            <a:xfrm>
              <a:off x="20743338" y="7196666"/>
              <a:ext cx="3634325" cy="6536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21600" y="21600"/>
                  </a:lnTo>
                  <a:close/>
                </a:path>
              </a:pathLst>
            </a:custGeom>
            <a:solidFill>
              <a:srgbClr val="17B0E4">
                <a:alpha val="66000"/>
              </a:srgbClr>
            </a:solidFill>
            <a:ln w="12700" cap="flat">
              <a:noFill/>
              <a:miter lim="400000"/>
            </a:ln>
            <a:effectLst/>
          </p:spPr>
          <p:txBody>
            <a:bodyPr wrap="square" lIns="91436" tIns="91436" rIns="91436" bIns="91436" numCol="1" anchor="t">
              <a:noAutofit/>
            </a:bodyPr>
            <a:lstStyle/>
            <a:p>
              <a:pPr/>
            </a:p>
          </p:txBody>
        </p:sp>
        <p:sp>
          <p:nvSpPr>
            <p:cNvPr id="11" name="Isosceles Triangle 18"/>
            <p:cNvSpPr/>
            <p:nvPr/>
          </p:nvSpPr>
          <p:spPr>
            <a:xfrm>
              <a:off x="-1" y="8043334"/>
              <a:ext cx="897471" cy="5689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chemeClr val="accent1">
                <a:alpha val="70000"/>
              </a:schemeClr>
            </a:solidFill>
            <a:ln w="12700" cap="flat">
              <a:noFill/>
              <a:miter lim="400000"/>
            </a:ln>
            <a:effectLst/>
          </p:spPr>
          <p:txBody>
            <a:bodyPr wrap="square" lIns="91436" tIns="91436" rIns="91436" bIns="91436" numCol="1" anchor="t">
              <a:noAutofit/>
            </a:bodyPr>
            <a:lstStyle/>
            <a:p>
              <a:pPr/>
            </a:p>
          </p:txBody>
        </p:sp>
      </p:grpSp>
      <p:sp>
        <p:nvSpPr>
          <p:cNvPr id="13" name="Title Text"/>
          <p:cNvSpPr txBox="1"/>
          <p:nvPr>
            <p:ph type="title"/>
          </p:nvPr>
        </p:nvSpPr>
        <p:spPr>
          <a:xfrm>
            <a:off x="1354664" y="1219200"/>
            <a:ext cx="17193343" cy="2641600"/>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ormAutofit fontScale="100000" lnSpcReduction="0"/>
          </a:bodyPr>
          <a:lstStyle/>
          <a:p>
            <a:pPr/>
            <a:r>
              <a:t>Title Text</a:t>
            </a:r>
          </a:p>
        </p:txBody>
      </p:sp>
      <p:sp>
        <p:nvSpPr>
          <p:cNvPr id="14" name="Body Level One…"/>
          <p:cNvSpPr txBox="1"/>
          <p:nvPr>
            <p:ph type="body" idx="1"/>
          </p:nvPr>
        </p:nvSpPr>
        <p:spPr>
          <a:xfrm>
            <a:off x="13610166" y="4876800"/>
            <a:ext cx="9550401" cy="8839200"/>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8112671" y="12223062"/>
            <a:ext cx="435335" cy="449573"/>
          </a:xfrm>
          <a:prstGeom prst="rect">
            <a:avLst/>
          </a:prstGeom>
          <a:ln w="12700">
            <a:miter lim="400000"/>
          </a:ln>
        </p:spPr>
        <p:txBody>
          <a:bodyPr wrap="none" lIns="91436" tIns="91436" rIns="91436" bIns="91436" anchor="ctr">
            <a:spAutoFit/>
          </a:bodyPr>
          <a:lstStyle>
            <a:lvl1pPr algn="r">
              <a:defRPr sz="1800">
                <a:solidFill>
                  <a:schemeClr val="accent1"/>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1pPr>
      <a:lvl2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2pPr>
      <a:lvl3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3pPr>
      <a:lvl4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4pPr>
      <a:lvl5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5pPr>
      <a:lvl6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6pPr>
      <a:lvl7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7pPr>
      <a:lvl8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8pPr>
      <a:lvl9pPr marL="0" marR="0" indent="0" algn="l" defTabSz="914400" rtl="0" latinLnBrk="0">
        <a:lnSpc>
          <a:spcPct val="100000"/>
        </a:lnSpc>
        <a:spcBef>
          <a:spcPts val="0"/>
        </a:spcBef>
        <a:spcAft>
          <a:spcPts val="0"/>
        </a:spcAft>
        <a:buClrTx/>
        <a:buSzTx/>
        <a:buFontTx/>
        <a:buNone/>
        <a:tabLst/>
        <a:defRPr b="0" baseline="0" cap="none" i="0" spc="0" strike="noStrike" sz="7200" u="none">
          <a:ln>
            <a:noFill/>
          </a:ln>
          <a:solidFill>
            <a:schemeClr val="accent1"/>
          </a:solidFill>
          <a:uFillTx/>
          <a:latin typeface="+mj-lt"/>
          <a:ea typeface="+mj-ea"/>
          <a:cs typeface="+mj-cs"/>
          <a:sym typeface="Trebuchet MS"/>
        </a:defRPr>
      </a:lvl9pPr>
    </p:titleStyle>
    <p:bodyStyle>
      <a:lvl1pPr marL="6858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1pPr>
      <a:lvl2pPr marL="1100134" marR="0" indent="-642934"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2pPr>
      <a:lvl3pPr marL="1502227" marR="0" indent="-587827"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3pPr>
      <a:lvl4pPr marL="20574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4pPr>
      <a:lvl5pPr marL="25146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5pPr>
      <a:lvl6pPr marL="29718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6pPr>
      <a:lvl7pPr marL="34290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7pPr>
      <a:lvl8pPr marL="38862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8pPr>
      <a:lvl9pPr marL="4343400" marR="0" indent="-685800" algn="l" defTabSz="914400" rtl="0" latinLnBrk="0">
        <a:lnSpc>
          <a:spcPct val="100000"/>
        </a:lnSpc>
        <a:spcBef>
          <a:spcPts val="2000"/>
        </a:spcBef>
        <a:spcAft>
          <a:spcPts val="0"/>
        </a:spcAft>
        <a:buClr>
          <a:schemeClr val="accent1"/>
        </a:buClr>
        <a:buSzPct val="80000"/>
        <a:buFont typeface="Trebuchet MS"/>
        <a:buChar char="u"/>
        <a:tabLst/>
        <a:defRPr b="0" baseline="0" cap="none" i="0" spc="0" strike="noStrike" sz="3600" u="none">
          <a:ln>
            <a:noFill/>
          </a:ln>
          <a:solidFill>
            <a:srgbClr val="404040"/>
          </a:solidFill>
          <a:uFillTx/>
          <a:latin typeface="+mj-lt"/>
          <a:ea typeface="+mj-ea"/>
          <a:cs typeface="+mj-cs"/>
          <a:sym typeface="Trebuchet MS"/>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1pPr>
      <a:lvl2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2pPr>
      <a:lvl3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3pPr>
      <a:lvl4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4pPr>
      <a:lvl5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5pPr>
      <a:lvl6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6pPr>
      <a:lvl7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7pPr>
      <a:lvl8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8pPr>
      <a:lvl9pPr marL="0" marR="0" indent="0" algn="r" defTabSz="18288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YouTube Videos Classification"/>
          <p:cNvSpPr txBox="1"/>
          <p:nvPr>
            <p:ph type="title"/>
          </p:nvPr>
        </p:nvSpPr>
        <p:spPr>
          <a:xfrm>
            <a:off x="6559671" y="1830555"/>
            <a:ext cx="17193341" cy="6887093"/>
          </a:xfrm>
          <a:prstGeom prst="rect">
            <a:avLst/>
          </a:prstGeom>
          <a:effectLst>
            <a:outerShdw sx="100000" sy="100000" kx="0" ky="0" algn="b" rotWithShape="0" blurRad="76200" dist="50800" dir="5400000">
              <a:srgbClr val="000000">
                <a:alpha val="35000"/>
              </a:srgbClr>
            </a:outerShdw>
          </a:effectLst>
        </p:spPr>
        <p:txBody>
          <a:bodyPr/>
          <a:lstStyle>
            <a:lvl1pPr algn="ctr" defTabSz="821529">
              <a:defRPr b="1" sz="17200">
                <a:solidFill>
                  <a:srgbClr val="F3F1DF"/>
                </a:solidFill>
                <a:latin typeface="Hoefler Text"/>
                <a:ea typeface="Hoefler Text"/>
                <a:cs typeface="Hoefler Text"/>
                <a:sym typeface="Hoefler Text"/>
              </a:defRPr>
            </a:lvl1pPr>
          </a:lstStyle>
          <a:p>
            <a:pPr/>
            <a:r>
              <a:t>YouTube Videos Classification</a:t>
            </a:r>
          </a:p>
        </p:txBody>
      </p:sp>
      <p:sp>
        <p:nvSpPr>
          <p:cNvPr id="187" name="Submitted by:…"/>
          <p:cNvSpPr txBox="1"/>
          <p:nvPr/>
        </p:nvSpPr>
        <p:spPr>
          <a:xfrm>
            <a:off x="18823877" y="9819495"/>
            <a:ext cx="3552609" cy="3484873"/>
          </a:xfrm>
          <a:prstGeom prst="rect">
            <a:avLst/>
          </a:prstGeom>
          <a:ln w="12700">
            <a:miter lim="400000"/>
          </a:ln>
          <a:extLst>
            <a:ext uri="{C572A759-6A51-4108-AA02-DFA0A04FC94B}">
              <ma14:wrappingTextBoxFlag xmlns:ma14="http://schemas.microsoft.com/office/mac/drawingml/2011/main" val="1"/>
            </a:ext>
          </a:extLst>
        </p:spPr>
        <p:txBody>
          <a:bodyPr lIns="91436" tIns="91436" rIns="91436" bIns="91436">
            <a:spAutoFit/>
          </a:bodyPr>
          <a:lstStyle/>
          <a:p>
            <a:pPr>
              <a:defRPr sz="3800">
                <a:solidFill>
                  <a:srgbClr val="FFFFFF"/>
                </a:solidFill>
              </a:defRPr>
            </a:pPr>
            <a:r>
              <a:t>Submitted by:</a:t>
            </a:r>
          </a:p>
          <a:p>
            <a:pPr>
              <a:defRPr sz="3800">
                <a:solidFill>
                  <a:srgbClr val="FFFFFF"/>
                </a:solidFill>
              </a:defRPr>
            </a:pPr>
          </a:p>
          <a:p>
            <a:pPr>
              <a:defRPr sz="3800">
                <a:solidFill>
                  <a:srgbClr val="FFFFFF"/>
                </a:solidFill>
              </a:defRPr>
            </a:pPr>
            <a:r>
              <a:t>Bhavneet Kaur</a:t>
            </a:r>
          </a:p>
          <a:p>
            <a:pPr>
              <a:defRPr sz="3800">
                <a:solidFill>
                  <a:srgbClr val="FFFFFF"/>
                </a:solidFill>
              </a:defRPr>
            </a:pPr>
          </a:p>
          <a:p>
            <a:pPr>
              <a:defRPr>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Dataset"/>
          <p:cNvSpPr txBox="1"/>
          <p:nvPr>
            <p:ph type="title"/>
          </p:nvPr>
        </p:nvSpPr>
        <p:spPr>
          <a:prstGeom prst="rect">
            <a:avLst/>
          </a:prstGeom>
        </p:spPr>
        <p:txBody>
          <a:bodyPr/>
          <a:lstStyle/>
          <a:p>
            <a:pPr/>
            <a:r>
              <a:t>Dataset</a:t>
            </a:r>
          </a:p>
        </p:txBody>
      </p:sp>
      <p:pic>
        <p:nvPicPr>
          <p:cNvPr id="217" name="Screenshot 2020-06-17 at 10.00.05 PM.png" descr="Screenshot 2020-06-17 at 10.00.05 PM.png"/>
          <p:cNvPicPr>
            <a:picLocks noChangeAspect="1"/>
          </p:cNvPicPr>
          <p:nvPr/>
        </p:nvPicPr>
        <p:blipFill>
          <a:blip r:embed="rId2">
            <a:extLst/>
          </a:blip>
          <a:srcRect l="10535" t="8345" r="8951" b="3592"/>
          <a:stretch>
            <a:fillRect/>
          </a:stretch>
        </p:blipFill>
        <p:spPr>
          <a:xfrm>
            <a:off x="1328016" y="2902458"/>
            <a:ext cx="14373769" cy="95011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Dataset"/>
          <p:cNvSpPr txBox="1"/>
          <p:nvPr>
            <p:ph type="title"/>
          </p:nvPr>
        </p:nvSpPr>
        <p:spPr>
          <a:xfrm>
            <a:off x="1354666" y="963191"/>
            <a:ext cx="17193340" cy="1428721"/>
          </a:xfrm>
          <a:prstGeom prst="rect">
            <a:avLst/>
          </a:prstGeom>
        </p:spPr>
        <p:txBody>
          <a:bodyPr/>
          <a:lstStyle/>
          <a:p>
            <a:pPr/>
            <a:r>
              <a:t>Dataset</a:t>
            </a:r>
          </a:p>
        </p:txBody>
      </p:sp>
      <p:sp>
        <p:nvSpPr>
          <p:cNvPr id="220" name="The dataset has four different columns as “video_id”, “title”, “description” and “category”.…"/>
          <p:cNvSpPr txBox="1"/>
          <p:nvPr>
            <p:ph type="body" idx="1"/>
          </p:nvPr>
        </p:nvSpPr>
        <p:spPr>
          <a:xfrm>
            <a:off x="813868" y="2228128"/>
            <a:ext cx="22756264" cy="10804061"/>
          </a:xfrm>
          <a:prstGeom prst="rect">
            <a:avLst/>
          </a:prstGeom>
        </p:spPr>
        <p:txBody>
          <a:bodyPr/>
          <a:lstStyle/>
          <a:p>
            <a:pPr marL="0" indent="0" defTabSz="821529">
              <a:spcBef>
                <a:spcPts val="4400"/>
              </a:spcBef>
              <a:buSzTx/>
              <a:buNone/>
              <a:defRPr sz="3700">
                <a:solidFill>
                  <a:srgbClr val="000000"/>
                </a:solidFill>
                <a:effectLst>
                  <a:outerShdw sx="100000" sy="100000" kx="0" ky="0" algn="b" rotWithShape="0" blurRad="25400" dist="12700" dir="5400000">
                    <a:srgbClr val="FFFFFF"/>
                  </a:outerShdw>
                </a:effectLst>
                <a:latin typeface="Times New Roman"/>
                <a:ea typeface="Times New Roman"/>
                <a:cs typeface="Times New Roman"/>
                <a:sym typeface="Times New Roman"/>
              </a:defRPr>
            </a:pPr>
            <a:r>
              <a:t>The dataset has </a:t>
            </a:r>
            <a:r>
              <a:rPr b="1"/>
              <a:t>four different columns </a:t>
            </a:r>
            <a:r>
              <a:t>as “video_id”, “title”, “description” and “category”.</a:t>
            </a:r>
          </a:p>
          <a:p>
            <a:pPr marL="0" indent="0" defTabSz="821529">
              <a:spcBef>
                <a:spcPts val="4400"/>
              </a:spcBef>
              <a:buSzTx/>
              <a:buNone/>
              <a:defRPr sz="3700">
                <a:solidFill>
                  <a:srgbClr val="000000"/>
                </a:solidFill>
                <a:effectLst>
                  <a:outerShdw sx="100000" sy="100000" kx="0" ky="0" algn="b" rotWithShape="0" blurRad="25400" dist="12700" dir="5400000">
                    <a:srgbClr val="FFFFFF"/>
                  </a:outerShdw>
                </a:effectLst>
                <a:latin typeface="Times New Roman"/>
                <a:ea typeface="Times New Roman"/>
                <a:cs typeface="Times New Roman"/>
                <a:sym typeface="Times New Roman"/>
              </a:defRPr>
            </a:pPr>
            <a:r>
              <a:t>There are in total around 5303 videos of six different categories.</a:t>
            </a:r>
          </a:p>
        </p:txBody>
      </p:sp>
      <p:pic>
        <p:nvPicPr>
          <p:cNvPr id="221" name="Screenshot 2020-05-27 at 1.05.46 PM.png" descr="Screenshot 2020-05-27 at 1.05.46 PM.png"/>
          <p:cNvPicPr>
            <a:picLocks noChangeAspect="1"/>
          </p:cNvPicPr>
          <p:nvPr/>
        </p:nvPicPr>
        <p:blipFill>
          <a:blip r:embed="rId2">
            <a:extLst/>
          </a:blip>
          <a:stretch>
            <a:fillRect/>
          </a:stretch>
        </p:blipFill>
        <p:spPr>
          <a:xfrm>
            <a:off x="891485" y="4778716"/>
            <a:ext cx="13274297" cy="7485706"/>
          </a:xfrm>
          <a:prstGeom prst="rect">
            <a:avLst/>
          </a:prstGeom>
          <a:ln w="12700">
            <a:miter lim="400000"/>
          </a:ln>
        </p:spPr>
      </p:pic>
      <p:pic>
        <p:nvPicPr>
          <p:cNvPr id="222" name="image6.png" descr="image6.png"/>
          <p:cNvPicPr>
            <a:picLocks noChangeAspect="1"/>
          </p:cNvPicPr>
          <p:nvPr/>
        </p:nvPicPr>
        <p:blipFill>
          <a:blip r:embed="rId3">
            <a:extLst/>
          </a:blip>
          <a:stretch>
            <a:fillRect/>
          </a:stretch>
        </p:blipFill>
        <p:spPr>
          <a:xfrm>
            <a:off x="14604125" y="5390022"/>
            <a:ext cx="7324256" cy="748570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ata Preprocessing"/>
          <p:cNvSpPr txBox="1"/>
          <p:nvPr>
            <p:ph type="title"/>
          </p:nvPr>
        </p:nvSpPr>
        <p:spPr>
          <a:xfrm>
            <a:off x="1354666" y="1219200"/>
            <a:ext cx="17193340" cy="1465522"/>
          </a:xfrm>
          <a:prstGeom prst="rect">
            <a:avLst/>
          </a:prstGeom>
        </p:spPr>
        <p:txBody>
          <a:bodyPr/>
          <a:lstStyle/>
          <a:p>
            <a:pPr/>
            <a:r>
              <a:t>Data Preprocessing </a:t>
            </a:r>
          </a:p>
        </p:txBody>
      </p:sp>
      <p:sp>
        <p:nvSpPr>
          <p:cNvPr id="225" name="Data pre-processing is a process of cleaning the raw data i.e. the data is collected in the real world and is converted to a clean data set. In other words, whenever the data is gathered from different sources it is collected in a raw format and this data isn’t feasible for the analysis.Here are some preprocessing steps that are used to convert the raw data:…"/>
          <p:cNvSpPr txBox="1"/>
          <p:nvPr>
            <p:ph type="body" idx="1"/>
          </p:nvPr>
        </p:nvSpPr>
        <p:spPr>
          <a:xfrm>
            <a:off x="1402103" y="3440855"/>
            <a:ext cx="18721330" cy="8618149"/>
          </a:xfrm>
          <a:prstGeom prst="rect">
            <a:avLst/>
          </a:prstGeom>
        </p:spPr>
        <p:txBody>
          <a:bodyPr/>
          <a:lstStyle/>
          <a:p>
            <a:pPr marL="0" indent="0">
              <a:lnSpc>
                <a:spcPct val="120000"/>
              </a:lnSpc>
              <a:buSzTx/>
              <a:buNone/>
              <a:defRPr sz="3100"/>
            </a:pPr>
            <a:r>
              <a:t>Data pre-processing is a process of cleaning the </a:t>
            </a:r>
            <a:r>
              <a:rPr i="1"/>
              <a:t>raw</a:t>
            </a:r>
            <a:r>
              <a:t> </a:t>
            </a:r>
            <a:r>
              <a:rPr i="1"/>
              <a:t>data</a:t>
            </a:r>
            <a:r>
              <a:t> i.e. the data is collected in the real world and is converted to a clean data set. In other words, whenever the data is gathered from different sources it is collected in a raw format and this data </a:t>
            </a:r>
            <a:r>
              <a:rPr i="1"/>
              <a:t>isn’t feasible for the analysis</a:t>
            </a:r>
            <a:r>
              <a:t>.Here are some preprocessing steps that are used to convert the raw data:</a:t>
            </a:r>
          </a:p>
          <a:p>
            <a:pPr marL="501071" indent="-501071">
              <a:lnSpc>
                <a:spcPct val="120000"/>
              </a:lnSpc>
              <a:buChar char="➡"/>
              <a:defRPr sz="3100"/>
            </a:pPr>
            <a:r>
              <a:t>Converting to lowercase- ‘Travel’ and ‘travel’ should be treated as the same.</a:t>
            </a:r>
          </a:p>
          <a:p>
            <a:pPr marL="501071" indent="-501071">
              <a:lnSpc>
                <a:spcPct val="120000"/>
              </a:lnSpc>
              <a:buChar char="➡"/>
              <a:defRPr sz="3100"/>
            </a:pPr>
            <a:r>
              <a:t>Removing numerical values and punctuations($,! etc.)</a:t>
            </a:r>
          </a:p>
          <a:p>
            <a:pPr marL="501071" indent="-501071">
              <a:lnSpc>
                <a:spcPct val="120000"/>
              </a:lnSpc>
              <a:buChar char="➡"/>
              <a:defRPr sz="3100"/>
            </a:pPr>
            <a:r>
              <a:rPr b="1"/>
              <a:t>Tokenizing</a:t>
            </a:r>
            <a:r>
              <a:t> into words-This refers to splitting a text string into a list of ‘tokens’, where each token is a word. For eg, “I love travelling” will be converted into  [‘I’, ‘love’ , ‘travelling’]</a:t>
            </a:r>
          </a:p>
          <a:p>
            <a:pPr marL="501071" indent="-501071">
              <a:lnSpc>
                <a:spcPct val="120000"/>
              </a:lnSpc>
              <a:buChar char="➡"/>
              <a:defRPr sz="3100"/>
            </a:pPr>
            <a:r>
              <a:t>Removing non-alphabetical words and ‘</a:t>
            </a:r>
            <a:r>
              <a:rPr b="1"/>
              <a:t>Stop</a:t>
            </a:r>
            <a:r>
              <a:t> </a:t>
            </a:r>
            <a:r>
              <a:rPr b="1"/>
              <a:t>words</a:t>
            </a:r>
            <a:r>
              <a:t>’: </a:t>
            </a:r>
            <a:r>
              <a:rPr b="1"/>
              <a:t>:</a:t>
            </a:r>
            <a:r>
              <a:t> ‘Stop words’ refer to words like and, the, is, etc, which are of no use during predictive analysis.</a:t>
            </a:r>
          </a:p>
          <a:p>
            <a:pPr marL="501071" indent="-501071">
              <a:lnSpc>
                <a:spcPct val="120000"/>
              </a:lnSpc>
              <a:buChar char="➡"/>
              <a:defRPr sz="3100"/>
            </a:pPr>
            <a:r>
              <a:rPr b="1"/>
              <a:t>Lemmatization</a:t>
            </a:r>
            <a:r>
              <a:t> is a pretty rad technique that converts similar words to their base meaning.For eg. the words ‘flying’ and ‘flew’ will both be converted into their simplest meaning ‘fly’.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9" name="Group"/>
          <p:cNvGrpSpPr/>
          <p:nvPr/>
        </p:nvGrpSpPr>
        <p:grpSpPr>
          <a:xfrm>
            <a:off x="2365188" y="468904"/>
            <a:ext cx="15046918" cy="12049423"/>
            <a:chOff x="0" y="0"/>
            <a:chExt cx="15046917" cy="12049422"/>
          </a:xfrm>
        </p:grpSpPr>
        <p:pic>
          <p:nvPicPr>
            <p:cNvPr id="227" name="Screenshot 2020-06-17 at 10.50.02 PM.png" descr="Screenshot 2020-06-17 at 10.50.02 PM.png"/>
            <p:cNvPicPr>
              <a:picLocks noChangeAspect="1"/>
            </p:cNvPicPr>
            <p:nvPr/>
          </p:nvPicPr>
          <p:blipFill>
            <a:blip r:embed="rId2">
              <a:extLst/>
            </a:blip>
            <a:srcRect l="10134" t="8819" r="8814" b="18152"/>
            <a:stretch>
              <a:fillRect/>
            </a:stretch>
          </p:blipFill>
          <p:spPr>
            <a:xfrm>
              <a:off x="0" y="0"/>
              <a:ext cx="15046774" cy="8193361"/>
            </a:xfrm>
            <a:prstGeom prst="rect">
              <a:avLst/>
            </a:prstGeom>
            <a:ln w="12700" cap="flat">
              <a:noFill/>
              <a:miter lim="400000"/>
            </a:ln>
            <a:effectLst/>
          </p:spPr>
        </p:pic>
        <p:pic>
          <p:nvPicPr>
            <p:cNvPr id="228" name="Screenshot 2020-06-17 at 10.50.09 PM.png" descr="Screenshot 2020-06-17 at 10.50.09 PM.png"/>
            <p:cNvPicPr>
              <a:picLocks noChangeAspect="1"/>
            </p:cNvPicPr>
            <p:nvPr/>
          </p:nvPicPr>
          <p:blipFill>
            <a:blip r:embed="rId3">
              <a:extLst/>
            </a:blip>
            <a:srcRect l="10270" t="62322" r="8858" b="3138"/>
            <a:stretch>
              <a:fillRect/>
            </a:stretch>
          </p:blipFill>
          <p:spPr>
            <a:xfrm>
              <a:off x="0" y="8165690"/>
              <a:ext cx="15046918" cy="388373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Modelling and Training"/>
          <p:cNvSpPr txBox="1"/>
          <p:nvPr>
            <p:ph type="title"/>
          </p:nvPr>
        </p:nvSpPr>
        <p:spPr>
          <a:xfrm>
            <a:off x="1354666" y="1598717"/>
            <a:ext cx="17193340" cy="1290776"/>
          </a:xfrm>
          <a:prstGeom prst="rect">
            <a:avLst/>
          </a:prstGeom>
        </p:spPr>
        <p:txBody>
          <a:bodyPr/>
          <a:lstStyle/>
          <a:p>
            <a:pPr/>
            <a:r>
              <a:t>Modelling and Training </a:t>
            </a:r>
          </a:p>
        </p:txBody>
      </p:sp>
      <p:sp>
        <p:nvSpPr>
          <p:cNvPr id="232" name="The dataset is split into Train and Test sets with a split ratio of 8:2…"/>
          <p:cNvSpPr txBox="1"/>
          <p:nvPr>
            <p:ph type="body" sz="half" idx="1"/>
          </p:nvPr>
        </p:nvSpPr>
        <p:spPr>
          <a:xfrm>
            <a:off x="1354666" y="4321178"/>
            <a:ext cx="17193340" cy="7761545"/>
          </a:xfrm>
          <a:prstGeom prst="rect">
            <a:avLst/>
          </a:prstGeom>
        </p:spPr>
        <p:txBody>
          <a:bodyPr/>
          <a:lstStyle/>
          <a:p>
            <a:pPr marL="545122" indent="-545122">
              <a:buChar char="➡"/>
            </a:pPr>
            <a:r>
              <a:t>The dataset is split into Train and Test sets with a split ratio of 8:2</a:t>
            </a:r>
          </a:p>
          <a:p>
            <a:pPr marL="545122" indent="-545122">
              <a:buChar char="➡"/>
            </a:pPr>
            <a:r>
              <a:t> Features for Title and Description are computed independently and then concatenated to construct a final feature matrix. </a:t>
            </a:r>
          </a:p>
          <a:p>
            <a:pPr marL="545122" indent="-545122">
              <a:buChar char="➡"/>
            </a:pPr>
            <a:r>
              <a:t>The preprocessing python file is imported and after splitting the dataset train dataset is preprocessed and a vocabulary array is made of around 5000 words.</a:t>
            </a:r>
          </a:p>
          <a:p>
            <a:pPr marL="545122" indent="-545122">
              <a:buChar char="➡"/>
            </a:pPr>
            <a:r>
              <a:t>The most repeated words are stored in a features array.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6" name="Group"/>
          <p:cNvGrpSpPr/>
          <p:nvPr/>
        </p:nvGrpSpPr>
        <p:grpSpPr>
          <a:xfrm>
            <a:off x="1955287" y="191780"/>
            <a:ext cx="15057322" cy="12181305"/>
            <a:chOff x="0" y="0"/>
            <a:chExt cx="15057321" cy="12181304"/>
          </a:xfrm>
        </p:grpSpPr>
        <p:pic>
          <p:nvPicPr>
            <p:cNvPr id="234" name="Screenshot 2020-06-17 at 10.02.01 PM.png" descr="Screenshot 2020-06-17 at 10.02.01 PM.png"/>
            <p:cNvPicPr>
              <a:picLocks noChangeAspect="1"/>
            </p:cNvPicPr>
            <p:nvPr/>
          </p:nvPicPr>
          <p:blipFill>
            <a:blip r:embed="rId2">
              <a:extLst/>
            </a:blip>
            <a:srcRect l="10931" t="24157" r="9839" b="0"/>
            <a:stretch>
              <a:fillRect/>
            </a:stretch>
          </p:blipFill>
          <p:spPr>
            <a:xfrm>
              <a:off x="5661" y="0"/>
              <a:ext cx="13277932" cy="7681417"/>
            </a:xfrm>
            <a:prstGeom prst="rect">
              <a:avLst/>
            </a:prstGeom>
            <a:ln w="12700" cap="flat">
              <a:noFill/>
              <a:miter lim="400000"/>
            </a:ln>
            <a:effectLst/>
          </p:spPr>
        </p:pic>
        <p:pic>
          <p:nvPicPr>
            <p:cNvPr id="235" name="Screenshot 2020-06-17 at 10.02.12 PM.png" descr="Screenshot 2020-06-17 at 10.02.12 PM.png"/>
            <p:cNvPicPr>
              <a:picLocks noChangeAspect="1"/>
            </p:cNvPicPr>
            <p:nvPr/>
          </p:nvPicPr>
          <p:blipFill>
            <a:blip r:embed="rId3">
              <a:extLst/>
            </a:blip>
            <a:srcRect l="10458" t="22175" r="9499" b="37100"/>
            <a:stretch>
              <a:fillRect/>
            </a:stretch>
          </p:blipFill>
          <p:spPr>
            <a:xfrm>
              <a:off x="0" y="7551493"/>
              <a:ext cx="15057322" cy="462981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40" name="Group"/>
          <p:cNvGrpSpPr/>
          <p:nvPr/>
        </p:nvGrpSpPr>
        <p:grpSpPr>
          <a:xfrm>
            <a:off x="1574288" y="1668253"/>
            <a:ext cx="14937920" cy="9732258"/>
            <a:chOff x="0" y="0"/>
            <a:chExt cx="14937919" cy="9732256"/>
          </a:xfrm>
        </p:grpSpPr>
        <p:pic>
          <p:nvPicPr>
            <p:cNvPr id="238" name="Screenshot 2020-06-17 at 10.02.12 PM.png" descr="Screenshot 2020-06-17 at 10.02.12 PM.png"/>
            <p:cNvPicPr>
              <a:picLocks noChangeAspect="1"/>
            </p:cNvPicPr>
            <p:nvPr/>
          </p:nvPicPr>
          <p:blipFill>
            <a:blip r:embed="rId2">
              <a:extLst/>
            </a:blip>
            <a:srcRect l="10458" t="61348" r="9499" b="0"/>
            <a:stretch>
              <a:fillRect/>
            </a:stretch>
          </p:blipFill>
          <p:spPr>
            <a:xfrm>
              <a:off x="0" y="0"/>
              <a:ext cx="14937920" cy="4359322"/>
            </a:xfrm>
            <a:prstGeom prst="rect">
              <a:avLst/>
            </a:prstGeom>
            <a:ln w="12700" cap="flat">
              <a:noFill/>
              <a:miter lim="400000"/>
            </a:ln>
            <a:effectLst/>
          </p:spPr>
        </p:pic>
        <p:pic>
          <p:nvPicPr>
            <p:cNvPr id="239" name="Screenshot 2020-06-17 at 10.02.21 PM.png" descr="Screenshot 2020-06-17 at 10.02.21 PM.png"/>
            <p:cNvPicPr>
              <a:picLocks noChangeAspect="1"/>
            </p:cNvPicPr>
            <p:nvPr/>
          </p:nvPicPr>
          <p:blipFill>
            <a:blip r:embed="rId3">
              <a:extLst/>
            </a:blip>
            <a:srcRect l="10651" t="22152" r="9606" b="29885"/>
            <a:stretch>
              <a:fillRect/>
            </a:stretch>
          </p:blipFill>
          <p:spPr>
            <a:xfrm>
              <a:off x="0" y="4302528"/>
              <a:ext cx="14937819" cy="542972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esting the model"/>
          <p:cNvSpPr txBox="1"/>
          <p:nvPr>
            <p:ph type="title"/>
          </p:nvPr>
        </p:nvSpPr>
        <p:spPr>
          <a:xfrm>
            <a:off x="1354666" y="1219200"/>
            <a:ext cx="17193340" cy="1671035"/>
          </a:xfrm>
          <a:prstGeom prst="rect">
            <a:avLst/>
          </a:prstGeom>
        </p:spPr>
        <p:txBody>
          <a:bodyPr/>
          <a:lstStyle/>
          <a:p>
            <a:pPr/>
            <a:r>
              <a:t>Testing the model</a:t>
            </a:r>
          </a:p>
        </p:txBody>
      </p:sp>
      <p:sp>
        <p:nvSpPr>
          <p:cNvPr id="243" name="Once the model is trained we can use the same trained model to predict using the testing data i.e. the unseen data.…"/>
          <p:cNvSpPr txBox="1"/>
          <p:nvPr>
            <p:ph type="body" idx="1"/>
          </p:nvPr>
        </p:nvSpPr>
        <p:spPr>
          <a:xfrm>
            <a:off x="1354666" y="3648774"/>
            <a:ext cx="20238934" cy="9334119"/>
          </a:xfrm>
          <a:prstGeom prst="rect">
            <a:avLst/>
          </a:prstGeom>
        </p:spPr>
        <p:txBody>
          <a:bodyPr/>
          <a:lstStyle>
            <a:lvl1pPr marL="0" indent="0">
              <a:buSzTx/>
              <a:buNone/>
            </a:lvl1pPr>
          </a:lstStyle>
          <a:p>
            <a:pPr/>
            <a:r>
              <a:t>Once the model is trained we can use the same trained model to predict using the testing data i.e. the unseen data. We test the model using evaluation metrics like precision, recall and accuracy.</a:t>
            </a:r>
          </a:p>
        </p:txBody>
      </p:sp>
      <p:pic>
        <p:nvPicPr>
          <p:cNvPr id="244" name="Screenshot 2020-06-17 at 10.02.28 PM.png" descr="Screenshot 2020-06-17 at 10.02.28 PM.png"/>
          <p:cNvPicPr>
            <a:picLocks noChangeAspect="1"/>
          </p:cNvPicPr>
          <p:nvPr/>
        </p:nvPicPr>
        <p:blipFill>
          <a:blip r:embed="rId2">
            <a:extLst/>
          </a:blip>
          <a:srcRect l="10668" t="23741" r="9806" b="4148"/>
          <a:stretch>
            <a:fillRect/>
          </a:stretch>
        </p:blipFill>
        <p:spPr>
          <a:xfrm>
            <a:off x="3831830" y="5110395"/>
            <a:ext cx="14735074" cy="807456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Results"/>
          <p:cNvSpPr txBox="1"/>
          <p:nvPr>
            <p:ph type="title"/>
          </p:nvPr>
        </p:nvSpPr>
        <p:spPr>
          <a:prstGeom prst="rect">
            <a:avLst/>
          </a:prstGeom>
        </p:spPr>
        <p:txBody>
          <a:bodyPr/>
          <a:lstStyle/>
          <a:p>
            <a:pPr lvl="1"/>
            <a:r>
              <a:t>Results</a:t>
            </a:r>
          </a:p>
        </p:txBody>
      </p:sp>
      <p:pic>
        <p:nvPicPr>
          <p:cNvPr id="247" name="Screenshot 2020-06-09 at 6.57.58 PM.png" descr="Screenshot 2020-06-09 at 6.57.58 PM.png"/>
          <p:cNvPicPr>
            <a:picLocks noChangeAspect="1"/>
          </p:cNvPicPr>
          <p:nvPr/>
        </p:nvPicPr>
        <p:blipFill>
          <a:blip r:embed="rId2">
            <a:extLst/>
          </a:blip>
          <a:stretch>
            <a:fillRect/>
          </a:stretch>
        </p:blipFill>
        <p:spPr>
          <a:xfrm>
            <a:off x="1105726" y="4394942"/>
            <a:ext cx="15952897" cy="61022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HANK YOU"/>
          <p:cNvSpPr txBox="1"/>
          <p:nvPr>
            <p:ph type="title"/>
          </p:nvPr>
        </p:nvSpPr>
        <p:spPr>
          <a:xfrm>
            <a:off x="1206094" y="5528735"/>
            <a:ext cx="17193344" cy="2641601"/>
          </a:xfrm>
          <a:prstGeom prst="rect">
            <a:avLst/>
          </a:prstGeom>
        </p:spPr>
        <p:txBody>
          <a:bodyPr/>
          <a:lstStyle>
            <a:lvl1pPr algn="ctr">
              <a:defRPr sz="7900"/>
            </a:lvl1pPr>
          </a:lstStyle>
          <a:p>
            <a:pPr/>
            <a:r>
              <a:t>THANK YOU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Project- Introduction"/>
          <p:cNvSpPr txBox="1"/>
          <p:nvPr>
            <p:ph type="title"/>
          </p:nvPr>
        </p:nvSpPr>
        <p:spPr>
          <a:xfrm>
            <a:off x="1354666" y="1219200"/>
            <a:ext cx="17193340" cy="1691140"/>
          </a:xfrm>
          <a:prstGeom prst="rect">
            <a:avLst/>
          </a:prstGeom>
        </p:spPr>
        <p:txBody>
          <a:bodyPr/>
          <a:lstStyle/>
          <a:p>
            <a:pPr/>
            <a:r>
              <a:t>INTRODUCTION</a:t>
            </a:r>
          </a:p>
        </p:txBody>
      </p:sp>
      <p:sp>
        <p:nvSpPr>
          <p:cNvPr id="190" name="Problem statement…"/>
          <p:cNvSpPr txBox="1"/>
          <p:nvPr>
            <p:ph type="body" idx="1"/>
          </p:nvPr>
        </p:nvSpPr>
        <p:spPr>
          <a:xfrm>
            <a:off x="1170838" y="3240720"/>
            <a:ext cx="18437982" cy="8317297"/>
          </a:xfrm>
          <a:prstGeom prst="rect">
            <a:avLst/>
          </a:prstGeom>
        </p:spPr>
        <p:txBody>
          <a:bodyPr/>
          <a:lstStyle/>
          <a:p>
            <a:pPr marL="0" indent="0">
              <a:spcBef>
                <a:spcPts val="0"/>
              </a:spcBef>
              <a:buSzTx/>
              <a:buNone/>
              <a:defRPr b="1" sz="4800">
                <a:solidFill>
                  <a:schemeClr val="accent2">
                    <a:lumOff val="-9450"/>
                  </a:schemeClr>
                </a:solidFill>
              </a:defRPr>
            </a:pPr>
            <a:r>
              <a:t>Problem statement</a:t>
            </a:r>
            <a:endParaRPr sz="2800"/>
          </a:p>
          <a:p>
            <a:pPr marL="0" indent="0" defTabSz="384046">
              <a:lnSpc>
                <a:spcPct val="120000"/>
              </a:lnSpc>
              <a:spcBef>
                <a:spcPts val="800"/>
              </a:spcBef>
              <a:buSzTx/>
              <a:buNone/>
              <a:defRPr sz="3100"/>
            </a:pPr>
            <a:r>
              <a:t>YouTube has a library of millions if not billions of videos and keeping a track of the types of videos for effective retrieval and use can be quite difficult. YouTube videos can be classified using numerous techniques like classifying videos based on their content, comments on videos, and many more metrics. But these methods can be complex and time consuming .</a:t>
            </a:r>
            <a:endParaRPr sz="2800"/>
          </a:p>
          <a:p>
            <a:pPr marL="0" indent="0" defTabSz="384046">
              <a:spcBef>
                <a:spcPts val="800"/>
              </a:spcBef>
              <a:buSzTx/>
              <a:buNone/>
              <a:defRPr sz="2800"/>
            </a:pPr>
            <a:r>
              <a:t> </a:t>
            </a:r>
          </a:p>
          <a:p>
            <a:pPr marL="0" indent="0" defTabSz="384046">
              <a:spcBef>
                <a:spcPts val="800"/>
              </a:spcBef>
              <a:buSzTx/>
              <a:buNone/>
              <a:defRPr b="1" sz="4500">
                <a:solidFill>
                  <a:schemeClr val="accent2">
                    <a:lumOff val="-9450"/>
                  </a:schemeClr>
                </a:solidFill>
              </a:defRPr>
            </a:pPr>
            <a:r>
              <a:t>The main idea behind the project</a:t>
            </a:r>
            <a:endParaRPr>
              <a:solidFill>
                <a:srgbClr val="000000"/>
              </a:solidFill>
              <a:latin typeface="Times"/>
              <a:ea typeface="Times"/>
              <a:cs typeface="Times"/>
              <a:sym typeface="Times"/>
            </a:endParaRPr>
          </a:p>
          <a:p>
            <a:pPr marL="271962" indent="-271962" defTabSz="384046">
              <a:lnSpc>
                <a:spcPct val="120000"/>
              </a:lnSpc>
              <a:spcBef>
                <a:spcPts val="800"/>
              </a:spcBef>
              <a:buClr>
                <a:schemeClr val="accent2">
                  <a:satOff val="-6435"/>
                  <a:lumOff val="13186"/>
                </a:schemeClr>
              </a:buClr>
              <a:buSzPct val="209999"/>
              <a:buFontTx/>
              <a:buChar char="‣"/>
              <a:defRPr sz="3200">
                <a:solidFill>
                  <a:srgbClr val="000000"/>
                </a:solidFill>
                <a:latin typeface="Times"/>
                <a:ea typeface="Times"/>
                <a:cs typeface="Times"/>
                <a:sym typeface="Times"/>
              </a:defRPr>
            </a:pPr>
            <a:r>
              <a:rPr sz="3100"/>
              <a:t>I</a:t>
            </a:r>
            <a:r>
              <a:t> have tried applying a machine learning model in order to classify the videos.</a:t>
            </a:r>
          </a:p>
          <a:p>
            <a:pPr marL="280734" indent="-280734" defTabSz="384046">
              <a:lnSpc>
                <a:spcPct val="120000"/>
              </a:lnSpc>
              <a:spcBef>
                <a:spcPts val="800"/>
              </a:spcBef>
              <a:buClr>
                <a:schemeClr val="accent2">
                  <a:satOff val="-6435"/>
                  <a:lumOff val="13186"/>
                </a:schemeClr>
              </a:buClr>
              <a:buSzPct val="209999"/>
              <a:buFontTx/>
              <a:buChar char="‣"/>
              <a:defRPr sz="3200">
                <a:solidFill>
                  <a:srgbClr val="000000"/>
                </a:solidFill>
                <a:latin typeface="Times"/>
                <a:ea typeface="Times"/>
                <a:cs typeface="Times"/>
                <a:sym typeface="Times"/>
              </a:defRPr>
            </a:pPr>
            <a:r>
              <a:t>The machine learning model will classify the youtube videos into six different categories using data like title and description.</a:t>
            </a:r>
          </a:p>
          <a:p>
            <a:pPr marL="280734" indent="-280734" defTabSz="384046">
              <a:lnSpc>
                <a:spcPct val="120000"/>
              </a:lnSpc>
              <a:spcBef>
                <a:spcPts val="800"/>
              </a:spcBef>
              <a:buClr>
                <a:schemeClr val="accent2">
                  <a:satOff val="-6435"/>
                  <a:lumOff val="13186"/>
                </a:schemeClr>
              </a:buClr>
              <a:buSzPct val="209999"/>
              <a:buFontTx/>
              <a:buChar char="‣"/>
              <a:defRPr sz="3200">
                <a:solidFill>
                  <a:srgbClr val="000000"/>
                </a:solidFill>
                <a:latin typeface="Times"/>
                <a:ea typeface="Times"/>
                <a:cs typeface="Times"/>
                <a:sym typeface="Times"/>
              </a:defRPr>
            </a:pPr>
            <a:r>
              <a:t>The six categories are “Travel Blogs”,  “Food” , “Science and Technology”, “Manufacturing”, “History”,     “Art and music”.</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ibaries ,tools and Software used"/>
          <p:cNvSpPr txBox="1"/>
          <p:nvPr>
            <p:ph type="title"/>
          </p:nvPr>
        </p:nvSpPr>
        <p:spPr>
          <a:xfrm>
            <a:off x="1686743" y="1598717"/>
            <a:ext cx="17193342" cy="1690030"/>
          </a:xfrm>
          <a:prstGeom prst="rect">
            <a:avLst/>
          </a:prstGeom>
        </p:spPr>
        <p:txBody>
          <a:bodyPr/>
          <a:lstStyle>
            <a:lvl1pPr>
              <a:defRPr sz="7500"/>
            </a:lvl1pPr>
          </a:lstStyle>
          <a:p>
            <a:pPr/>
            <a:r>
              <a:t>Libraries ,Tools and Software Used</a:t>
            </a:r>
          </a:p>
        </p:txBody>
      </p:sp>
      <p:sp>
        <p:nvSpPr>
          <p:cNvPr id="193" name="Libraries used: pandas, numpy ,scikit-learn ,NLTK.…"/>
          <p:cNvSpPr txBox="1"/>
          <p:nvPr>
            <p:ph type="body" sz="half" idx="1"/>
          </p:nvPr>
        </p:nvSpPr>
        <p:spPr>
          <a:xfrm>
            <a:off x="1686743" y="4321178"/>
            <a:ext cx="17193342" cy="7761545"/>
          </a:xfrm>
          <a:prstGeom prst="rect">
            <a:avLst/>
          </a:prstGeom>
        </p:spPr>
        <p:txBody>
          <a:bodyPr/>
          <a:lstStyle/>
          <a:p>
            <a:pPr marL="442912" indent="-442912"/>
          </a:p>
          <a:p>
            <a:pPr marL="0" indent="0">
              <a:buSzTx/>
              <a:buNone/>
              <a:defRPr b="1" sz="3800"/>
            </a:pPr>
            <a:r>
              <a:t>Libraries used:</a:t>
            </a:r>
            <a:r>
              <a:rPr b="0"/>
              <a:t> pandas, numpy ,scikit-learn ,NLTK.</a:t>
            </a:r>
          </a:p>
          <a:p>
            <a:pPr marL="0" indent="0">
              <a:buSzTx/>
              <a:buNone/>
              <a:defRPr b="1" sz="3800"/>
            </a:pPr>
            <a:r>
              <a:t>Tools used:</a:t>
            </a:r>
            <a:r>
              <a:rPr b="0"/>
              <a:t> beautiful Soup , requests and Youtube API</a:t>
            </a:r>
          </a:p>
          <a:p>
            <a:pPr marL="0" indent="0">
              <a:buSzTx/>
              <a:buNone/>
              <a:defRPr b="1" sz="3800"/>
            </a:pPr>
            <a:r>
              <a:t>Software requirements:</a:t>
            </a:r>
            <a:r>
              <a:rPr b="0"/>
              <a:t> Anaconda Navigator, Jupyter notebook</a:t>
            </a:r>
          </a:p>
          <a:p>
            <a:pPr marL="0" indent="0">
              <a:buSzTx/>
              <a:buNone/>
              <a:defRPr b="1" sz="3800"/>
            </a:pPr>
            <a:r>
              <a:t>Classifier used:</a:t>
            </a:r>
            <a:r>
              <a:rPr b="0"/>
              <a:t> Multinomial naive bayes classifier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hat is Naive Bayes Classifier?"/>
          <p:cNvSpPr txBox="1"/>
          <p:nvPr>
            <p:ph type="title"/>
          </p:nvPr>
        </p:nvSpPr>
        <p:spPr>
          <a:xfrm>
            <a:off x="1354664" y="1219200"/>
            <a:ext cx="17193343" cy="1374922"/>
          </a:xfrm>
          <a:prstGeom prst="rect">
            <a:avLst/>
          </a:prstGeom>
        </p:spPr>
        <p:txBody>
          <a:bodyPr/>
          <a:lstStyle>
            <a:lvl1pPr algn="ctr" defTabSz="676655">
              <a:defRPr sz="7992"/>
            </a:lvl1pPr>
          </a:lstStyle>
          <a:p>
            <a:pPr/>
            <a:r>
              <a:t>What is Naive Bayes Classifier?</a:t>
            </a:r>
          </a:p>
        </p:txBody>
      </p:sp>
      <p:sp>
        <p:nvSpPr>
          <p:cNvPr id="196" name="Naive Bayes is a classification technique based on Bayes Theorem. It is one of the simplest supervised learning algorithms. Naive Bayes classifier is the fast, accurate and reliable algorithm. Naive Bayes classifiers have high accuracy and speed on large datasets.…"/>
          <p:cNvSpPr txBox="1"/>
          <p:nvPr>
            <p:ph type="body" idx="1"/>
          </p:nvPr>
        </p:nvSpPr>
        <p:spPr>
          <a:xfrm>
            <a:off x="1284460" y="3674264"/>
            <a:ext cx="21099691" cy="8254799"/>
          </a:xfrm>
          <a:prstGeom prst="rect">
            <a:avLst/>
          </a:prstGeom>
        </p:spPr>
        <p:txBody>
          <a:bodyPr anchor="ctr"/>
          <a:lstStyle/>
          <a:p>
            <a:pPr marL="0" indent="0" defTabSz="868680">
              <a:spcBef>
                <a:spcPts val="1900"/>
              </a:spcBef>
              <a:buClrTx/>
              <a:buSzTx/>
              <a:buFontTx/>
              <a:buNone/>
              <a:defRPr sz="4180">
                <a:solidFill>
                  <a:srgbClr val="000000"/>
                </a:solidFill>
                <a:latin typeface="Times New Roman"/>
                <a:ea typeface="Times New Roman"/>
                <a:cs typeface="Times New Roman"/>
                <a:sym typeface="Times New Roman"/>
              </a:defRPr>
            </a:pPr>
            <a:r>
              <a:t>Naive Bayes is a classification technique based on Bayes Theorem. It is one of the simplest </a:t>
            </a:r>
            <a:r>
              <a:rPr b="1"/>
              <a:t>supervised</a:t>
            </a:r>
            <a:r>
              <a:t> learning algorithms. Naive Bayes classifier is the </a:t>
            </a:r>
            <a:r>
              <a:rPr b="1"/>
              <a:t>fast, accurate and reliable</a:t>
            </a:r>
            <a:r>
              <a:t> algorithm. Naive Bayes classifiers have high accuracy and speed on </a:t>
            </a:r>
            <a:r>
              <a:rPr b="1"/>
              <a:t>large</a:t>
            </a:r>
            <a:r>
              <a:t> </a:t>
            </a:r>
            <a:r>
              <a:rPr b="1"/>
              <a:t>datasets</a:t>
            </a:r>
            <a:r>
              <a:t>.</a:t>
            </a:r>
          </a:p>
          <a:p>
            <a:pPr marL="0" indent="0" defTabSz="434340">
              <a:spcBef>
                <a:spcPts val="0"/>
              </a:spcBef>
              <a:buClrTx/>
              <a:buSzTx/>
              <a:buFontTx/>
              <a:buNone/>
              <a:defRPr sz="4180">
                <a:solidFill>
                  <a:srgbClr val="000000"/>
                </a:solidFill>
                <a:latin typeface="Times New Roman"/>
                <a:ea typeface="Times New Roman"/>
                <a:cs typeface="Times New Roman"/>
                <a:sym typeface="Times New Roman"/>
              </a:defRPr>
            </a:pPr>
          </a:p>
          <a:p>
            <a:pPr marL="0" indent="0" defTabSz="868680">
              <a:spcBef>
                <a:spcPts val="1900"/>
              </a:spcBef>
              <a:buClrTx/>
              <a:buSzTx/>
              <a:buFontTx/>
              <a:buNone/>
              <a:defRPr sz="4180">
                <a:solidFill>
                  <a:srgbClr val="000000"/>
                </a:solidFill>
                <a:latin typeface="Times New Roman"/>
                <a:ea typeface="Times New Roman"/>
                <a:cs typeface="Times New Roman"/>
                <a:sym typeface="Times New Roman"/>
              </a:defRPr>
            </a:pPr>
            <a:r>
              <a:t>Naive Bayes classifier assumes that the effect of a particular feature in a </a:t>
            </a:r>
            <a:r>
              <a:rPr b="1"/>
              <a:t>class</a:t>
            </a:r>
            <a:r>
              <a:t> is </a:t>
            </a:r>
            <a:r>
              <a:rPr b="1"/>
              <a:t>independent</a:t>
            </a:r>
            <a:r>
              <a:t> of other features. For example, a loan applicant is desirable or not depending on his/her income, previous loan and transaction history, age, and location. Even if these features are interdependent, these features are still considered independently. This assumption simplifies computation, and that's why it is considered as naive. This assumption is called</a:t>
            </a:r>
            <a:r>
              <a:rPr b="1"/>
              <a:t> class conditional independence</a:t>
            </a:r>
            <a:r>
              <a:t>.</a:t>
            </a:r>
          </a:p>
          <a:p>
            <a:pPr marL="0" indent="0" defTabSz="868680">
              <a:spcBef>
                <a:spcPts val="1900"/>
              </a:spcBef>
              <a:buClrTx/>
              <a:buSzTx/>
              <a:buFontTx/>
              <a:buNone/>
              <a:defRPr sz="3040">
                <a:solidFill>
                  <a:srgbClr val="808080"/>
                </a:solidFill>
              </a:defRPr>
            </a:pPr>
          </a:p>
          <a:p>
            <a:pPr marL="0" indent="0" defTabSz="868680">
              <a:spcBef>
                <a:spcPts val="1900"/>
              </a:spcBef>
              <a:buClrTx/>
              <a:buSzTx/>
              <a:buFontTx/>
              <a:buNone/>
              <a:defRPr sz="3040">
                <a:solidFill>
                  <a:srgbClr val="808080"/>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ultinomial Naive Bayes Classifier"/>
          <p:cNvSpPr txBox="1"/>
          <p:nvPr>
            <p:ph type="title"/>
          </p:nvPr>
        </p:nvSpPr>
        <p:spPr>
          <a:prstGeom prst="rect">
            <a:avLst/>
          </a:prstGeom>
        </p:spPr>
        <p:txBody>
          <a:bodyPr/>
          <a:lstStyle/>
          <a:p>
            <a:pPr/>
            <a:r>
              <a:t>Multinomial Naive Bayes Classifier</a:t>
            </a:r>
          </a:p>
        </p:txBody>
      </p:sp>
      <p:sp>
        <p:nvSpPr>
          <p:cNvPr id="199" name="Multinomial Naive Bayes is widely used for text classification as it is easy to understand and accurate.…"/>
          <p:cNvSpPr txBox="1"/>
          <p:nvPr>
            <p:ph type="body" sz="half" idx="1"/>
          </p:nvPr>
        </p:nvSpPr>
        <p:spPr>
          <a:prstGeom prst="rect">
            <a:avLst/>
          </a:prstGeom>
        </p:spPr>
        <p:txBody>
          <a:bodyPr/>
          <a:lstStyle/>
          <a:p>
            <a:pPr marL="0" indent="0">
              <a:buClrTx/>
              <a:buSzTx/>
              <a:buFontTx/>
              <a:buNone/>
              <a:defRPr sz="3300">
                <a:solidFill>
                  <a:srgbClr val="000000"/>
                </a:solidFill>
              </a:defRPr>
            </a:pPr>
            <a:r>
              <a:t>Multinomial Naive Bayes is widely used for </a:t>
            </a:r>
            <a:r>
              <a:rPr b="1"/>
              <a:t>text classification </a:t>
            </a:r>
            <a:r>
              <a:t>as it is easy to understand and accurate.</a:t>
            </a:r>
          </a:p>
          <a:p>
            <a:pPr marL="0" indent="0">
              <a:buClrTx/>
              <a:buSzTx/>
              <a:buFontTx/>
              <a:buNone/>
              <a:defRPr sz="3300">
                <a:solidFill>
                  <a:srgbClr val="000000"/>
                </a:solidFill>
              </a:defRPr>
            </a:pPr>
            <a:r>
              <a:t>It calculates the frequency of each word i.e word count.</a:t>
            </a:r>
          </a:p>
          <a:p>
            <a:pPr marL="0" indent="0">
              <a:buClrTx/>
              <a:buSzTx/>
              <a:buFontTx/>
              <a:buNone/>
              <a:defRPr sz="3300">
                <a:solidFill>
                  <a:srgbClr val="000000"/>
                </a:solidFill>
              </a:defRPr>
            </a:pPr>
          </a:p>
        </p:txBody>
      </p:sp>
      <p:pic>
        <p:nvPicPr>
          <p:cNvPr id="200" name="687474703a2f2f75632d722e6769746875622e696f2f7075626c69632f696d616765732f616e616c79746963732f6e616976655f62617965732f6e616976655f62617965735f69636f6e2e706e67.png" descr="687474703a2f2f75632d722e6769746875622e696f2f7075626c69632f696d616765732f616e616c79746963732f6e616976655f62617965732f6e616976655f62617965735f69636f6e2e706e67.png"/>
          <p:cNvPicPr>
            <a:picLocks noChangeAspect="1"/>
          </p:cNvPicPr>
          <p:nvPr/>
        </p:nvPicPr>
        <p:blipFill>
          <a:blip r:embed="rId2">
            <a:extLst/>
          </a:blip>
          <a:stretch>
            <a:fillRect/>
          </a:stretch>
        </p:blipFill>
        <p:spPr>
          <a:xfrm>
            <a:off x="3694469" y="6731930"/>
            <a:ext cx="9746648" cy="53506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Body"/>
          <p:cNvSpPr txBox="1"/>
          <p:nvPr>
            <p:ph type="body" sz="quarter" idx="1"/>
          </p:nvPr>
        </p:nvSpPr>
        <p:spPr>
          <a:xfrm>
            <a:off x="641401" y="4034408"/>
            <a:ext cx="7661865" cy="8590165"/>
          </a:xfrm>
          <a:prstGeom prst="rect">
            <a:avLst/>
          </a:prstGeom>
        </p:spPr>
        <p:txBody>
          <a:bodyPr/>
          <a:lstStyle/>
          <a:p>
            <a:pPr marL="280734" indent="-280734">
              <a:lnSpc>
                <a:spcPct val="120000"/>
              </a:lnSpc>
              <a:buClrTx/>
              <a:buSzPct val="112000"/>
              <a:buFontTx/>
              <a:buChar char="‣"/>
              <a:defRPr sz="4500">
                <a:solidFill>
                  <a:schemeClr val="accent2"/>
                </a:solidFill>
              </a:defRPr>
            </a:pPr>
            <a:r>
              <a:rPr u="sng"/>
              <a:t>Step1)</a:t>
            </a:r>
            <a:r>
              <a:t> Gathering data</a:t>
            </a:r>
          </a:p>
          <a:p>
            <a:pPr marL="280734" indent="-280734">
              <a:lnSpc>
                <a:spcPct val="120000"/>
              </a:lnSpc>
              <a:buClrTx/>
              <a:buSzPct val="112000"/>
              <a:buFontTx/>
              <a:buChar char="‣"/>
              <a:defRPr sz="4500">
                <a:solidFill>
                  <a:schemeClr val="accent2"/>
                </a:solidFill>
              </a:defRPr>
            </a:pPr>
            <a:r>
              <a:t> </a:t>
            </a:r>
            <a:r>
              <a:rPr u="sng"/>
              <a:t>Step 2) </a:t>
            </a:r>
            <a:r>
              <a:t>Data preprocessing</a:t>
            </a:r>
          </a:p>
          <a:p>
            <a:pPr marL="280734" indent="-280734">
              <a:lnSpc>
                <a:spcPct val="120000"/>
              </a:lnSpc>
              <a:buClrTx/>
              <a:buSzPct val="112000"/>
              <a:buFontTx/>
              <a:buChar char="‣"/>
              <a:defRPr sz="4500">
                <a:solidFill>
                  <a:schemeClr val="accent2"/>
                </a:solidFill>
              </a:defRPr>
            </a:pPr>
            <a:r>
              <a:t> </a:t>
            </a:r>
            <a:r>
              <a:rPr u="sng"/>
              <a:t>Step 3)</a:t>
            </a:r>
            <a:r>
              <a:t> Researching the model that will be best for the type of data</a:t>
            </a:r>
          </a:p>
          <a:p>
            <a:pPr marL="280734" indent="-280734">
              <a:lnSpc>
                <a:spcPct val="120000"/>
              </a:lnSpc>
              <a:buClrTx/>
              <a:buSzPct val="112000"/>
              <a:buFontTx/>
              <a:buChar char="‣"/>
              <a:defRPr sz="4500">
                <a:solidFill>
                  <a:schemeClr val="accent2"/>
                </a:solidFill>
              </a:defRPr>
            </a:pPr>
            <a:r>
              <a:rPr u="sng"/>
              <a:t>Step 4)</a:t>
            </a:r>
            <a:r>
              <a:t> Training the model</a:t>
            </a:r>
          </a:p>
          <a:p>
            <a:pPr marL="280734" indent="-280734">
              <a:lnSpc>
                <a:spcPct val="120000"/>
              </a:lnSpc>
              <a:buClrTx/>
              <a:buSzPct val="112000"/>
              <a:buFontTx/>
              <a:buChar char="‣"/>
              <a:defRPr sz="4500" u="sng">
                <a:solidFill>
                  <a:schemeClr val="accent2"/>
                </a:solidFill>
              </a:defRPr>
            </a:pPr>
            <a:r>
              <a:t>Step 5) T</a:t>
            </a:r>
            <a:r>
              <a:rPr u="none"/>
              <a:t>esting the Model</a:t>
            </a:r>
          </a:p>
        </p:txBody>
      </p:sp>
      <p:pic>
        <p:nvPicPr>
          <p:cNvPr id="203" name="1*KzmIUYPmxgEHhXX7SlbP4w.jpeg" descr="1*KzmIUYPmxgEHhXX7SlbP4w.jpeg"/>
          <p:cNvPicPr>
            <a:picLocks noChangeAspect="1"/>
          </p:cNvPicPr>
          <p:nvPr/>
        </p:nvPicPr>
        <p:blipFill>
          <a:blip r:embed="rId2">
            <a:extLst/>
          </a:blip>
          <a:stretch>
            <a:fillRect/>
          </a:stretch>
        </p:blipFill>
        <p:spPr>
          <a:xfrm>
            <a:off x="8555623" y="3923093"/>
            <a:ext cx="15349508" cy="8167059"/>
          </a:xfrm>
          <a:prstGeom prst="rect">
            <a:avLst/>
          </a:prstGeom>
          <a:ln w="12700">
            <a:miter lim="400000"/>
          </a:ln>
        </p:spPr>
      </p:pic>
      <p:sp>
        <p:nvSpPr>
          <p:cNvPr id="204" name="Flowchart"/>
          <p:cNvSpPr txBox="1"/>
          <p:nvPr/>
        </p:nvSpPr>
        <p:spPr>
          <a:xfrm>
            <a:off x="785874" y="1156547"/>
            <a:ext cx="7876667" cy="1770373"/>
          </a:xfrm>
          <a:prstGeom prst="rect">
            <a:avLst/>
          </a:prstGeom>
          <a:ln w="12700">
            <a:miter lim="400000"/>
          </a:ln>
          <a:extLst>
            <a:ext uri="{C572A759-6A51-4108-AA02-DFA0A04FC94B}">
              <ma14:wrappingTextBoxFlag xmlns:ma14="http://schemas.microsoft.com/office/mac/drawingml/2011/main" val="1"/>
            </a:ext>
          </a:extLst>
        </p:spPr>
        <p:txBody>
          <a:bodyPr wrap="none" lIns="91436" tIns="91436" rIns="91436" bIns="91436">
            <a:spAutoFit/>
          </a:bodyPr>
          <a:lstStyle>
            <a:lvl1pPr algn="r" defTabSz="914400">
              <a:defRPr sz="10800">
                <a:solidFill>
                  <a:schemeClr val="accent1"/>
                </a:solidFill>
              </a:defRPr>
            </a:lvl1pPr>
          </a:lstStyle>
          <a:p>
            <a:pPr/>
            <a:r>
              <a:t>Design  Flow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GATHERING DATA"/>
          <p:cNvSpPr txBox="1"/>
          <p:nvPr>
            <p:ph type="title"/>
          </p:nvPr>
        </p:nvSpPr>
        <p:spPr>
          <a:xfrm>
            <a:off x="1354666" y="1219200"/>
            <a:ext cx="17193340" cy="1851941"/>
          </a:xfrm>
          <a:prstGeom prst="rect">
            <a:avLst/>
          </a:prstGeom>
        </p:spPr>
        <p:txBody>
          <a:bodyPr/>
          <a:lstStyle/>
          <a:p>
            <a:pPr/>
            <a:r>
              <a:t>Data Extraction</a:t>
            </a:r>
          </a:p>
        </p:txBody>
      </p:sp>
      <p:sp>
        <p:nvSpPr>
          <p:cNvPr id="207" name="Choosing the right data is one of the most important part of any Machine Learning project.…"/>
          <p:cNvSpPr txBox="1"/>
          <p:nvPr>
            <p:ph type="body" idx="1"/>
          </p:nvPr>
        </p:nvSpPr>
        <p:spPr>
          <a:xfrm>
            <a:off x="1331265" y="3343956"/>
            <a:ext cx="18615159" cy="8607030"/>
          </a:xfrm>
          <a:prstGeom prst="rect">
            <a:avLst/>
          </a:prstGeom>
          <a:effectLst>
            <a:reflection blurRad="0" stA="49401" stPos="0" endA="0" endPos="40000" dist="0" dir="5400000" fadeDir="5400000" sx="100000" sy="-100000" kx="0" ky="0" algn="bl" rotWithShape="0"/>
          </a:effectLst>
        </p:spPr>
        <p:txBody>
          <a:bodyPr/>
          <a:lstStyle/>
          <a:p>
            <a:pPr marL="279746" indent="-279746" defTabSz="1144428">
              <a:lnSpc>
                <a:spcPct val="96000"/>
              </a:lnSpc>
              <a:spcBef>
                <a:spcPts val="1200"/>
              </a:spcBef>
              <a:buSzPct val="110000"/>
              <a:buFont typeface="Rockwell"/>
              <a:buChar char="➡"/>
              <a:defRPr sz="1800">
                <a:solidFill>
                  <a:srgbClr val="000000"/>
                </a:solidFill>
                <a:latin typeface="Rockwell"/>
                <a:ea typeface="Rockwell"/>
                <a:cs typeface="Rockwell"/>
                <a:sym typeface="Rockwell"/>
              </a:defRPr>
            </a:pPr>
          </a:p>
          <a:p>
            <a:pPr marL="497327" indent="-497327" defTabSz="813816">
              <a:lnSpc>
                <a:spcPct val="150000"/>
              </a:lnSpc>
              <a:spcBef>
                <a:spcPts val="1600"/>
              </a:spcBef>
              <a:buSzPct val="110000"/>
              <a:buChar char="➡"/>
              <a:defRPr sz="3200"/>
            </a:pPr>
            <a:r>
              <a:t>Choosing the right data is one of the most important part of any Machine Learning project.</a:t>
            </a:r>
          </a:p>
          <a:p>
            <a:pPr marL="497327" indent="-497327" defTabSz="813816">
              <a:lnSpc>
                <a:spcPct val="150000"/>
              </a:lnSpc>
              <a:spcBef>
                <a:spcPts val="1600"/>
              </a:spcBef>
              <a:buSzPct val="110000"/>
              <a:buChar char="➡"/>
              <a:defRPr sz="3200"/>
            </a:pPr>
            <a:r>
              <a:t>I have gathered youtube videos data like title and description using tools like Youtube API, Beautiful Soup and Requests.</a:t>
            </a:r>
          </a:p>
          <a:p>
            <a:pPr marL="497327" indent="-497327" defTabSz="813816">
              <a:lnSpc>
                <a:spcPct val="150000"/>
              </a:lnSpc>
              <a:spcBef>
                <a:spcPts val="1600"/>
              </a:spcBef>
              <a:buSzPct val="110000"/>
              <a:buChar char="➡"/>
              <a:defRPr sz="3200"/>
            </a:pPr>
            <a:r>
              <a:rPr b="1"/>
              <a:t>Youtube</a:t>
            </a:r>
            <a:r>
              <a:t> </a:t>
            </a:r>
            <a:r>
              <a:rPr b="1"/>
              <a:t>API</a:t>
            </a:r>
            <a:r>
              <a:t> ,is used to get the youtube video links. </a:t>
            </a:r>
          </a:p>
          <a:p>
            <a:pPr marL="497327" indent="-497327" defTabSz="813816">
              <a:lnSpc>
                <a:spcPct val="150000"/>
              </a:lnSpc>
              <a:spcBef>
                <a:spcPts val="1600"/>
              </a:spcBef>
              <a:buSzPct val="110000"/>
              <a:buChar char="➡"/>
              <a:defRPr sz="3200"/>
            </a:pPr>
            <a:r>
              <a:t>Using the information like  “video_id” we use the </a:t>
            </a:r>
            <a:r>
              <a:rPr b="1"/>
              <a:t>request</a:t>
            </a:r>
            <a:r>
              <a:t> package to get the HTML of that specific youtube video.</a:t>
            </a:r>
          </a:p>
          <a:p>
            <a:pPr marL="497327" indent="-497327" defTabSz="813816">
              <a:lnSpc>
                <a:spcPct val="150000"/>
              </a:lnSpc>
              <a:spcBef>
                <a:spcPts val="1600"/>
              </a:spcBef>
              <a:buSzPct val="110000"/>
              <a:buChar char="➡"/>
              <a:defRPr sz="3200"/>
            </a:pPr>
            <a:r>
              <a:rPr b="1"/>
              <a:t>Beautiful Soup</a:t>
            </a:r>
            <a:r>
              <a:t> is then used to mine the page and extract the video’s title and description.</a:t>
            </a:r>
          </a:p>
          <a:p>
            <a:pPr marL="497327" indent="-497327" defTabSz="813816">
              <a:lnSpc>
                <a:spcPct val="150000"/>
              </a:lnSpc>
              <a:spcBef>
                <a:spcPts val="1600"/>
              </a:spcBef>
              <a:buSzPct val="110000"/>
              <a:buChar char="➡"/>
              <a:defRPr sz="3200"/>
            </a:pPr>
            <a:r>
              <a:t>The collected data has been stored in a “</a:t>
            </a:r>
            <a:r>
              <a:rPr b="1"/>
              <a:t>csv”</a:t>
            </a:r>
            <a:r>
              <a:t> file.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Code- Data Extraction"/>
          <p:cNvSpPr txBox="1"/>
          <p:nvPr>
            <p:ph type="title"/>
          </p:nvPr>
        </p:nvSpPr>
        <p:spPr>
          <a:prstGeom prst="rect">
            <a:avLst/>
          </a:prstGeom>
        </p:spPr>
        <p:txBody>
          <a:bodyPr/>
          <a:lstStyle/>
          <a:p>
            <a:pPr/>
            <a:r>
              <a:t>Code- Data Extraction</a:t>
            </a:r>
          </a:p>
        </p:txBody>
      </p:sp>
      <p:pic>
        <p:nvPicPr>
          <p:cNvPr id="210" name="Screenshot 2020-06-17 at 10.01.21 PM.png" descr="Screenshot 2020-06-17 at 10.01.21 PM.png"/>
          <p:cNvPicPr>
            <a:picLocks noChangeAspect="1"/>
          </p:cNvPicPr>
          <p:nvPr/>
        </p:nvPicPr>
        <p:blipFill>
          <a:blip r:embed="rId2">
            <a:extLst/>
          </a:blip>
          <a:srcRect l="10868" t="24991" r="9971" b="17842"/>
          <a:stretch>
            <a:fillRect/>
          </a:stretch>
        </p:blipFill>
        <p:spPr>
          <a:xfrm>
            <a:off x="1211904" y="3824786"/>
            <a:ext cx="18395227" cy="802829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4" name="Group"/>
          <p:cNvGrpSpPr/>
          <p:nvPr/>
        </p:nvGrpSpPr>
        <p:grpSpPr>
          <a:xfrm>
            <a:off x="927654" y="363903"/>
            <a:ext cx="15576343" cy="12971263"/>
            <a:chOff x="0" y="0"/>
            <a:chExt cx="15576342" cy="12971262"/>
          </a:xfrm>
        </p:grpSpPr>
        <p:pic>
          <p:nvPicPr>
            <p:cNvPr id="212" name="Screenshot 2020-06-17 at 10.01.35 PM.png" descr="Screenshot 2020-06-17 at 10.01.35 PM.png"/>
            <p:cNvPicPr>
              <a:picLocks noChangeAspect="1"/>
            </p:cNvPicPr>
            <p:nvPr/>
          </p:nvPicPr>
          <p:blipFill>
            <a:blip r:embed="rId2">
              <a:extLst/>
            </a:blip>
            <a:srcRect l="10822" t="21918" r="9916" b="2785"/>
            <a:stretch>
              <a:fillRect/>
            </a:stretch>
          </p:blipFill>
          <p:spPr>
            <a:xfrm>
              <a:off x="0" y="0"/>
              <a:ext cx="15576343" cy="8942589"/>
            </a:xfrm>
            <a:prstGeom prst="rect">
              <a:avLst/>
            </a:prstGeom>
            <a:ln w="12700" cap="flat">
              <a:noFill/>
              <a:miter lim="400000"/>
            </a:ln>
            <a:effectLst/>
          </p:spPr>
        </p:pic>
        <p:pic>
          <p:nvPicPr>
            <p:cNvPr id="213" name="Screenshot 2020-06-17 at 10.01.41 PM.png" descr="Screenshot 2020-06-17 at 10.01.41 PM.png"/>
            <p:cNvPicPr>
              <a:picLocks noChangeAspect="1"/>
            </p:cNvPicPr>
            <p:nvPr/>
          </p:nvPicPr>
          <p:blipFill>
            <a:blip r:embed="rId3">
              <a:extLst/>
            </a:blip>
            <a:srcRect l="10797" t="50355" r="10797" b="15065"/>
            <a:stretch>
              <a:fillRect/>
            </a:stretch>
          </p:blipFill>
          <p:spPr>
            <a:xfrm>
              <a:off x="38686" y="8840246"/>
              <a:ext cx="15499193" cy="4131017"/>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A7A7A7"/>
      </a:dk2>
      <a:lt2>
        <a:srgbClr val="535353"/>
      </a:lt2>
      <a:accent1>
        <a:srgbClr val="5FCBEF"/>
      </a:accent1>
      <a:accent2>
        <a:srgbClr val="2E83C3"/>
      </a:accent2>
      <a:accent3>
        <a:srgbClr val="42D0A2"/>
      </a:accent3>
      <a:accent4>
        <a:srgbClr val="2E946B"/>
      </a:accent4>
      <a:accent5>
        <a:srgbClr val="42B051"/>
      </a:accent5>
      <a:accent6>
        <a:srgbClr val="96D141"/>
      </a:accent6>
      <a:hlink>
        <a:srgbClr val="0000FF"/>
      </a:hlink>
      <a:folHlink>
        <a:srgbClr val="FF00FF"/>
      </a:folHlink>
    </a:clrScheme>
    <a:fontScheme name="Facet">
      <a:majorFont>
        <a:latin typeface="Trebuchet MS"/>
        <a:ea typeface="Trebuchet MS"/>
        <a:cs typeface="Trebuchet MS"/>
      </a:majorFont>
      <a:minorFont>
        <a:latin typeface="Helvetica"/>
        <a:ea typeface="Helvetica"/>
        <a:cs typeface="Helvetica"/>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50800" dir="5400000">
              <a:srgbClr val="000000">
                <a:alpha val="35000"/>
              </a:srgbClr>
            </a:outerShdw>
          </a:effectLst>
        </a:effectStyle>
        <a:effectStyle>
          <a:effectLst>
            <a:outerShdw sx="100000" sy="100000" kx="0" ky="0" algn="b" rotWithShape="0" blurRad="76200" dist="50800" dir="5400000">
              <a:srgbClr val="000000">
                <a:alpha val="35000"/>
              </a:srgbClr>
            </a:outerShdw>
          </a:effectLst>
        </a:effectStyle>
        <a:effectStyle>
          <a:effectLst>
            <a:outerShdw sx="100000" sy="100000" kx="0" ky="0" algn="b" rotWithShape="0" blurRad="76200" dist="508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50800" dir="5400000">
            <a:srgbClr val="000000">
              <a:alpha val="35000"/>
            </a:srgbClr>
          </a:outerShdw>
        </a:effectLst>
        <a:sp3d/>
      </a:spPr>
      <a:bodyPr rot="0" spcFirstLastPara="1" vertOverflow="overflow" horzOverflow="overflow" vert="horz" wrap="square" lIns="91436" tIns="91436" rIns="91436" bIns="91436"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6" tIns="91436" rIns="91436" bIns="91436"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A7A7A7"/>
      </a:dk2>
      <a:lt2>
        <a:srgbClr val="535353"/>
      </a:lt2>
      <a:accent1>
        <a:srgbClr val="5FCBEF"/>
      </a:accent1>
      <a:accent2>
        <a:srgbClr val="2E83C3"/>
      </a:accent2>
      <a:accent3>
        <a:srgbClr val="42D0A2"/>
      </a:accent3>
      <a:accent4>
        <a:srgbClr val="2E946B"/>
      </a:accent4>
      <a:accent5>
        <a:srgbClr val="42B051"/>
      </a:accent5>
      <a:accent6>
        <a:srgbClr val="96D141"/>
      </a:accent6>
      <a:hlink>
        <a:srgbClr val="0000FF"/>
      </a:hlink>
      <a:folHlink>
        <a:srgbClr val="FF00FF"/>
      </a:folHlink>
    </a:clrScheme>
    <a:fontScheme name="Facet">
      <a:majorFont>
        <a:latin typeface="Trebuchet MS"/>
        <a:ea typeface="Trebuchet MS"/>
        <a:cs typeface="Trebuchet MS"/>
      </a:majorFont>
      <a:minorFont>
        <a:latin typeface="Helvetica"/>
        <a:ea typeface="Helvetica"/>
        <a:cs typeface="Helvetica"/>
      </a:minorFont>
    </a:fontScheme>
    <a:fmtScheme name="Face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50800" dir="5400000">
              <a:srgbClr val="000000">
                <a:alpha val="35000"/>
              </a:srgbClr>
            </a:outerShdw>
          </a:effectLst>
        </a:effectStyle>
        <a:effectStyle>
          <a:effectLst>
            <a:outerShdw sx="100000" sy="100000" kx="0" ky="0" algn="b" rotWithShape="0" blurRad="76200" dist="50800" dir="5400000">
              <a:srgbClr val="000000">
                <a:alpha val="35000"/>
              </a:srgbClr>
            </a:outerShdw>
          </a:effectLst>
        </a:effectStyle>
        <a:effectStyle>
          <a:effectLst>
            <a:outerShdw sx="100000" sy="100000" kx="0" ky="0" algn="b" rotWithShape="0" blurRad="76200" dist="508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50800" dir="5400000">
            <a:srgbClr val="000000">
              <a:alpha val="35000"/>
            </a:srgbClr>
          </a:outerShdw>
        </a:effectLst>
        <a:sp3d/>
      </a:spPr>
      <a:bodyPr rot="0" spcFirstLastPara="1" vertOverflow="overflow" horzOverflow="overflow" vert="horz" wrap="square" lIns="91436" tIns="91436" rIns="91436" bIns="91436"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508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6" tIns="91436" rIns="91436" bIns="91436"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